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7" r:id="rId5"/>
    <p:sldId id="259" r:id="rId6"/>
    <p:sldId id="260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simulation parameters for urban macro and TPC model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DOCOMO, Qualcomm</a:t>
            </a:r>
            <a:endParaRPr kumimoji="1" lang="ja-JP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#80bis 				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R4-168795</a:t>
            </a:r>
            <a:endParaRPr lang="en-GB" altLang="zh-C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2016Ljubljana, Slovenia, 10 – 14 October, 2016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59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 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ja-JP" dirty="0" smtClean="0"/>
              <a:t>InRAN4#80bis meeting, it </a:t>
            </a:r>
            <a:r>
              <a:rPr lang="en-US" altLang="ja-JP" dirty="0"/>
              <a:t>is observed that many UEs are in outage coverage in case of urban macro with current simulation assumptions. 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For </a:t>
            </a:r>
            <a:r>
              <a:rPr lang="en-US" altLang="ja-JP" dirty="0"/>
              <a:t>example from simulation results captured in R4-168466, 10~15% DL UEs will in outage coverage. In UL case, more UEs than DL will be in outage coverage. </a:t>
            </a:r>
          </a:p>
          <a:p>
            <a:r>
              <a:rPr lang="en-US" altLang="ja-JP" dirty="0" smtClean="0"/>
              <a:t>Thus we </a:t>
            </a:r>
            <a:r>
              <a:rPr lang="en-US" altLang="ja-JP" dirty="0"/>
              <a:t>may need to reconsider simulation assumptions for urban macro, which have impact on SINR such as IDS. 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8101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Back ground: CDF of SINR (preliminary </a:t>
            </a:r>
            <a:r>
              <a:rPr kumimoji="1" lang="en-US" altLang="ja-JP" sz="3200" dirty="0" smtClean="0"/>
              <a:t>results)</a:t>
            </a:r>
            <a:endParaRPr kumimoji="1" lang="ja-JP" altLang="en-US" sz="3200" dirty="0"/>
          </a:p>
        </p:txBody>
      </p:sp>
      <p:pic>
        <p:nvPicPr>
          <p:cNvPr id="4" name="Picture 2" descr="C:\Windows\all_document\01_３GPP\20161000_■RAN4_80bis\10_evening_adhoc\ULSINR_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548680"/>
            <a:ext cx="11017224" cy="527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3251335" y="2564256"/>
            <a:ext cx="115288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dirty="0" smtClean="0"/>
              <a:t>Gamma=1</a:t>
            </a:r>
            <a:endParaRPr lang="ja-JP" altLang="en-US" dirty="0"/>
          </a:p>
        </p:txBody>
      </p:sp>
      <p:graphicFrame>
        <p:nvGraphicFramePr>
          <p:cNvPr id="10" name="コンテンツ プレースホルダー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2757896"/>
              </p:ext>
            </p:extLst>
          </p:nvPr>
        </p:nvGraphicFramePr>
        <p:xfrm>
          <a:off x="3251335" y="1383920"/>
          <a:ext cx="2336800" cy="1036320"/>
        </p:xfrm>
        <a:graphic>
          <a:graphicData uri="http://schemas.openxmlformats.org/drawingml/2006/table">
            <a:tbl>
              <a:tblPr/>
              <a:tblGrid>
                <a:gridCol w="17272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UL Allocation</a:t>
                      </a:r>
                      <a:endParaRPr 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CL-xile</a:t>
                      </a:r>
                      <a:endParaRPr lang="en-US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  <a:endParaRPr lang="ja-JP" altLang="en-US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94.0</a:t>
                      </a:r>
                      <a:endParaRPr lang="ja-JP" alt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ja-JP" alt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91.0</a:t>
                      </a:r>
                      <a:endParaRPr lang="ja-JP" altLang="en-US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  <a:endParaRPr lang="ja-JP" alt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88.0</a:t>
                      </a:r>
                      <a:endParaRPr lang="ja-JP" alt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4" name="コンテンツ プレースホルダー 2"/>
          <p:cNvSpPr txBox="1">
            <a:spLocks/>
          </p:cNvSpPr>
          <p:nvPr/>
        </p:nvSpPr>
        <p:spPr>
          <a:xfrm>
            <a:off x="251520" y="5517232"/>
            <a:ext cx="8733656" cy="13407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Observation:</a:t>
            </a:r>
          </a:p>
          <a:p>
            <a:pPr lvl="1"/>
            <a:r>
              <a:rPr lang="en-US" altLang="ja-JP" dirty="0" smtClean="0"/>
              <a:t>With this simulation assumptions, ISD = 300, 50MHz, indoor 20%: about 5% UE in outage. (Note: 11dB is used as NF in this preliminary simulation results.)</a:t>
            </a:r>
          </a:p>
        </p:txBody>
      </p:sp>
    </p:spTree>
    <p:extLst>
      <p:ext uri="{BB962C8B-B14F-4D97-AF65-F5344CB8AC3E}">
        <p14:creationId xmlns:p14="http://schemas.microsoft.com/office/powerpoint/2010/main" val="6399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Back ground: UL Power </a:t>
            </a:r>
            <a:r>
              <a:rPr lang="en-US" altLang="ja-JP" sz="3200" dirty="0"/>
              <a:t>(preliminary </a:t>
            </a:r>
            <a:r>
              <a:rPr lang="en-US" altLang="ja-JP" sz="3200" dirty="0" smtClean="0"/>
              <a:t>results)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5517232"/>
            <a:ext cx="8733656" cy="1340768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Observation:</a:t>
            </a:r>
          </a:p>
          <a:p>
            <a:pPr lvl="1"/>
            <a:r>
              <a:rPr lang="en-US" altLang="ja-JP" dirty="0"/>
              <a:t>With this simulation assumptions, ISD = 300, 50MHz, </a:t>
            </a:r>
            <a:r>
              <a:rPr lang="en-US" altLang="ja-JP" dirty="0" smtClean="0"/>
              <a:t>indoor 20%: </a:t>
            </a:r>
            <a:r>
              <a:rPr lang="en-US" altLang="ja-JP" dirty="0"/>
              <a:t>20% UE with Max power. (Note: 11dB is used as NF in this preliminary simulation results.)</a:t>
            </a:r>
          </a:p>
        </p:txBody>
      </p:sp>
      <p:pic>
        <p:nvPicPr>
          <p:cNvPr id="5" name="Picture 3" descr="C:\Windows\all_document\01_３GPP\20161000_■RAN4_80bis\10_evening_adhoc\Txpow_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0879" y="476672"/>
            <a:ext cx="10153128" cy="545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2555776" y="2420888"/>
            <a:ext cx="115288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dirty="0" smtClean="0"/>
              <a:t>Gamma=1</a:t>
            </a:r>
            <a:endParaRPr lang="ja-JP" altLang="en-US" dirty="0"/>
          </a:p>
        </p:txBody>
      </p:sp>
      <p:graphicFrame>
        <p:nvGraphicFramePr>
          <p:cNvPr id="10" name="コンテンツ プレースホルダー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7924632"/>
              </p:ext>
            </p:extLst>
          </p:nvPr>
        </p:nvGraphicFramePr>
        <p:xfrm>
          <a:off x="2555776" y="1240552"/>
          <a:ext cx="2336800" cy="1036320"/>
        </p:xfrm>
        <a:graphic>
          <a:graphicData uri="http://schemas.openxmlformats.org/drawingml/2006/table">
            <a:tbl>
              <a:tblPr/>
              <a:tblGrid>
                <a:gridCol w="17272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UL Allocation</a:t>
                      </a:r>
                      <a:endParaRPr 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CL-xile</a:t>
                      </a:r>
                      <a:endParaRPr lang="en-US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  <a:endParaRPr lang="ja-JP" altLang="en-US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94.0</a:t>
                      </a:r>
                      <a:endParaRPr lang="ja-JP" alt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ja-JP" alt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91.0</a:t>
                      </a:r>
                      <a:endParaRPr lang="ja-JP" altLang="en-US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  <a:endParaRPr lang="ja-JP" alt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10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88.0</a:t>
                      </a:r>
                      <a:endParaRPr lang="ja-JP" altLang="en-US" dirty="0">
                        <a:effectLst/>
                        <a:latin typeface="arial"/>
                      </a:endParaRPr>
                    </a:p>
                  </a:txBody>
                  <a:tcPr marL="68580" marR="6858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45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WF: </a:t>
            </a:r>
            <a:r>
              <a:rPr lang="en-US" altLang="ja-JP" sz="3200" dirty="0"/>
              <a:t>simulation parameters for urban macro</a:t>
            </a:r>
            <a:endParaRPr kumimoji="1" lang="ja-JP" altLang="en-US" sz="3200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/>
              <a:t>Evaluate following two cases </a:t>
            </a:r>
            <a:r>
              <a:rPr lang="en-US" altLang="ja-JP" dirty="0" smtClean="0"/>
              <a:t>for </a:t>
            </a:r>
            <a:r>
              <a:rPr lang="en-US" altLang="ja-JP" dirty="0"/>
              <a:t>urban macro </a:t>
            </a:r>
            <a:r>
              <a:rPr lang="en-US" altLang="ja-JP" dirty="0" smtClean="0"/>
              <a:t>UL</a:t>
            </a:r>
            <a:r>
              <a:rPr lang="en-US" altLang="ja-JP" dirty="0"/>
              <a:t> </a:t>
            </a:r>
            <a:r>
              <a:rPr lang="en-US" altLang="ja-JP" dirty="0" smtClean="0"/>
              <a:t>and </a:t>
            </a:r>
            <a:r>
              <a:rPr lang="en-US" altLang="ja-JP" dirty="0"/>
              <a:t>compare both results in Nov. meeting.</a:t>
            </a:r>
          </a:p>
          <a:p>
            <a:pPr lvl="1"/>
            <a:r>
              <a:rPr lang="en-US" altLang="ja-JP" dirty="0" smtClean="0"/>
              <a:t>Case </a:t>
            </a:r>
            <a:r>
              <a:rPr lang="en-US" altLang="ja-JP" dirty="0"/>
              <a:t>1: agreement in the last meeting</a:t>
            </a:r>
          </a:p>
          <a:p>
            <a:pPr lvl="2"/>
            <a:r>
              <a:rPr lang="en-US" altLang="ja-JP" dirty="0" smtClean="0"/>
              <a:t>ISD </a:t>
            </a:r>
            <a:r>
              <a:rPr lang="en-US" altLang="ja-JP" dirty="0"/>
              <a:t>= 500m</a:t>
            </a:r>
          </a:p>
          <a:p>
            <a:pPr lvl="2"/>
            <a:r>
              <a:rPr lang="en-US" altLang="ja-JP" dirty="0" smtClean="0"/>
              <a:t>Transmission </a:t>
            </a:r>
            <a:r>
              <a:rPr lang="en-US" altLang="ja-JP" dirty="0"/>
              <a:t>BW = 200MHz</a:t>
            </a:r>
          </a:p>
          <a:p>
            <a:pPr lvl="2"/>
            <a:r>
              <a:rPr lang="en-US" altLang="ja-JP" dirty="0" smtClean="0"/>
              <a:t>Indoor </a:t>
            </a:r>
            <a:r>
              <a:rPr lang="en-US" altLang="ja-JP" dirty="0"/>
              <a:t>ratio = 80%</a:t>
            </a:r>
          </a:p>
          <a:p>
            <a:pPr lvl="1"/>
            <a:r>
              <a:rPr lang="en-US" altLang="ja-JP" dirty="0" smtClean="0"/>
              <a:t>Case </a:t>
            </a:r>
            <a:r>
              <a:rPr lang="en-US" altLang="ja-JP" dirty="0"/>
              <a:t>2: </a:t>
            </a:r>
          </a:p>
          <a:p>
            <a:pPr lvl="2"/>
            <a:r>
              <a:rPr lang="en-US" altLang="ja-JP" dirty="0" smtClean="0"/>
              <a:t>ISD </a:t>
            </a:r>
            <a:r>
              <a:rPr lang="en-US" altLang="ja-JP" dirty="0"/>
              <a:t>= 300m</a:t>
            </a:r>
          </a:p>
          <a:p>
            <a:pPr lvl="2"/>
            <a:r>
              <a:rPr lang="en-US" altLang="ja-JP" dirty="0" smtClean="0"/>
              <a:t>Transmission </a:t>
            </a:r>
            <a:r>
              <a:rPr lang="en-US" altLang="ja-JP" dirty="0"/>
              <a:t>BW = 20MHz</a:t>
            </a:r>
          </a:p>
          <a:p>
            <a:pPr lvl="2"/>
            <a:r>
              <a:rPr lang="en-US" altLang="ja-JP" dirty="0" smtClean="0"/>
              <a:t>Indoor </a:t>
            </a:r>
            <a:r>
              <a:rPr lang="en-US" altLang="ja-JP" dirty="0"/>
              <a:t>ratio = 20%</a:t>
            </a:r>
          </a:p>
          <a:p>
            <a:pPr lvl="1"/>
            <a:r>
              <a:rPr lang="en-US" altLang="ja-JP" dirty="0" smtClean="0"/>
              <a:t>If </a:t>
            </a:r>
            <a:r>
              <a:rPr lang="en-US" altLang="ja-JP" dirty="0"/>
              <a:t>we find any issue, then we can revisit parameters</a:t>
            </a:r>
          </a:p>
          <a:p>
            <a:pPr lvl="1"/>
            <a:r>
              <a:rPr lang="en-US" altLang="ja-JP" dirty="0" smtClean="0"/>
              <a:t>Other </a:t>
            </a:r>
            <a:r>
              <a:rPr lang="en-US" altLang="ja-JP" dirty="0"/>
              <a:t>cases are not precluded in addition to Case 1 and 2.</a:t>
            </a:r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399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kumimoji="1" lang="en-US" altLang="ja-JP" smtClean="0"/>
              <a:t>WF: TPC </a:t>
            </a:r>
            <a:r>
              <a:rPr kumimoji="1" lang="en-US" altLang="ja-JP" dirty="0" smtClean="0"/>
              <a:t>model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en-US" altLang="ja-JP" dirty="0"/>
              <a:t>In order to start simulation campaign, </a:t>
            </a:r>
            <a:r>
              <a:rPr lang="en-US" altLang="ja-JP" dirty="0" smtClean="0"/>
              <a:t>following </a:t>
            </a:r>
            <a:r>
              <a:rPr lang="en-US" altLang="ja-JP" dirty="0"/>
              <a:t>TPC </a:t>
            </a:r>
            <a:r>
              <a:rPr lang="en-US" altLang="ja-JP" dirty="0" smtClean="0"/>
              <a:t>model are assumed</a:t>
            </a:r>
            <a:endParaRPr lang="en-US" altLang="ja-JP" dirty="0"/>
          </a:p>
          <a:p>
            <a:pPr lvl="1"/>
            <a:r>
              <a:rPr lang="en-US" altLang="ja-JP" dirty="0"/>
              <a:t>CL-</a:t>
            </a:r>
            <a:r>
              <a:rPr lang="en-US" altLang="ja-JP" dirty="0" err="1"/>
              <a:t>xile</a:t>
            </a:r>
            <a:r>
              <a:rPr lang="en-US" altLang="ja-JP" dirty="0"/>
              <a:t> = 88 + 10*log10(200/X)</a:t>
            </a:r>
          </a:p>
          <a:p>
            <a:pPr lvl="2"/>
            <a:r>
              <a:rPr lang="en-US" altLang="ja-JP" dirty="0"/>
              <a:t>X: UL transmission BW</a:t>
            </a:r>
          </a:p>
          <a:p>
            <a:pPr lvl="1"/>
            <a:r>
              <a:rPr lang="en-US" altLang="ja-JP" dirty="0"/>
              <a:t>Gamma = 1</a:t>
            </a:r>
          </a:p>
          <a:p>
            <a:pPr lvl="1"/>
            <a:r>
              <a:rPr lang="en-US" altLang="ja-JP" dirty="0"/>
              <a:t>Note: we need discuss </a:t>
            </a:r>
            <a:r>
              <a:rPr lang="en-US" altLang="ja-JP" dirty="0" smtClean="0"/>
              <a:t>KPI based on simulation results.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399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334</Words>
  <Application>Microsoft Office PowerPoint</Application>
  <PresentationFormat>画面に合わせる (4:3)</PresentationFormat>
  <Paragraphs>50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テーマ</vt:lpstr>
      <vt:lpstr>WF on simulation parameters for urban macro and TPC model</vt:lpstr>
      <vt:lpstr>Back ground</vt:lpstr>
      <vt:lpstr>Back ground: CDF of SINR (preliminary results)</vt:lpstr>
      <vt:lpstr>Back ground: UL Power (preliminary results)</vt:lpstr>
      <vt:lpstr>WF: simulation parameters for urban macro</vt:lpstr>
      <vt:lpstr>WF: TPC model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5498505</dc:creator>
  <cp:lastModifiedBy>DCM2</cp:lastModifiedBy>
  <cp:revision>36</cp:revision>
  <dcterms:created xsi:type="dcterms:W3CDTF">2016-10-12T13:50:57Z</dcterms:created>
  <dcterms:modified xsi:type="dcterms:W3CDTF">2016-10-13T10:41:13Z</dcterms:modified>
</cp:coreProperties>
</file>