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zuyoshi Uesaka" initials="KU" lastIdx="4" clrIdx="0">
    <p:extLst>
      <p:ext uri="{19B8F6BF-5375-455C-9EA6-DF929625EA0E}">
        <p15:presenceInfo xmlns:p15="http://schemas.microsoft.com/office/powerpoint/2012/main" userId="S-1-5-21-1538607324-3213881460-940295383-24235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09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0-07T10:39:29.329" idx="4">
    <p:pos x="2758" y="2553"/>
    <p:text>Rep768 is not possilbe for NPDCCH</p:text>
    <p:extLst>
      <p:ext uri="{C676402C-5697-4E1C-873F-D02D1690AC5C}">
        <p15:threadingInfo xmlns:p15="http://schemas.microsoft.com/office/powerpoint/2012/main" timeZoneBias="-5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0-06T15:10:45.361" idx="1">
    <p:pos x="1186" y="3370"/>
    <p:text>Based on the estimated noise variance</p:text>
    <p:extLst>
      <p:ext uri="{C676402C-5697-4E1C-873F-D02D1690AC5C}">
        <p15:threadingInfo xmlns:p15="http://schemas.microsoft.com/office/powerpoint/2012/main" timeZoneBias="-5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0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7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440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416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376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69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302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193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797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4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396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48223-83A5-4FAD-9F52-D7B04415435E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25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NB-</a:t>
            </a:r>
            <a:r>
              <a:rPr lang="en-US" dirty="0" err="1"/>
              <a:t>IoT</a:t>
            </a:r>
            <a:r>
              <a:rPr lang="en-US" dirty="0"/>
              <a:t> UE demodulation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NTT DOCOMO</a:t>
            </a:r>
            <a:r>
              <a:rPr lang="en-US"/>
              <a:t>, Ericsson</a:t>
            </a:r>
            <a:endParaRPr lang="en-US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#80BIS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Ljubljana, Slovenia, 10-14, October, 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947694" y="223837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>
                <a:ea typeface="Batang" pitchFamily="18" charset="-127"/>
                <a:cs typeface="Times New Roman" pitchFamily="18" charset="0"/>
              </a:rPr>
              <a:t>R4-168735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513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NPDCCH demodulation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The below is a summary of the proposed number of repetitions to satisfy 1% BLER in each case (Case 1&amp;3 at SNR of -6dB, Case 2&amp;4 at SNR of -12dB) from each contribution.</a:t>
            </a:r>
          </a:p>
        </p:txBody>
      </p:sp>
      <p:graphicFrame>
        <p:nvGraphicFramePr>
          <p:cNvPr id="5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9678916"/>
              </p:ext>
            </p:extLst>
          </p:nvPr>
        </p:nvGraphicFramePr>
        <p:xfrm>
          <a:off x="457200" y="2529840"/>
          <a:ext cx="8153400" cy="395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Case1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Case2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ETU1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Case3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1x1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Case4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ETU1 1x1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RAN4#80 Assumption</a:t>
                      </a:r>
                      <a:br>
                        <a:rPr lang="en-US" sz="1400" b="1" dirty="0">
                          <a:effectLst/>
                          <a:latin typeface="+mn-lt"/>
                        </a:rPr>
                      </a:br>
                      <a:r>
                        <a:rPr lang="en-US" sz="1400" b="1" dirty="0">
                          <a:effectLst/>
                          <a:latin typeface="+mn-lt"/>
                        </a:rPr>
                        <a:t>[R4-166656]</a:t>
                      </a:r>
                      <a:endParaRPr lang="en-US" sz="1400" b="1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[64]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[512]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[128]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[512, 1024]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832957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Ericsson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[R4-168208]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512/1024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+mn-lt"/>
                        </a:rPr>
                        <a:t>128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+mn-lt"/>
                        </a:rPr>
                        <a:t>1024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Intel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[R4-167243]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768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CATT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[R4-167506]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768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Huawei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[R4-167568]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Qualcomm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[R4-168040]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ZTE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[R4-168157]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64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+mn-lt"/>
                        </a:rPr>
                        <a:t>512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Nokia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[R4-168368]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Samsung[R4-168148]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158670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Agreement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074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NPDSCH demodulation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The below is a summary of the proposed number of repetitions to satisfy 70% of Max throughput around the targeted SNR.</a:t>
            </a:r>
            <a:endParaRPr lang="en-US" sz="2000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8098456"/>
              </p:ext>
            </p:extLst>
          </p:nvPr>
        </p:nvGraphicFramePr>
        <p:xfrm>
          <a:off x="457200" y="2362200"/>
          <a:ext cx="8229600" cy="39662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3289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Case2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Case3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ETU1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Case4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Case5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ETU1 1x1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517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RAN4#80 Assumption [R4-166656]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[16]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[192, 128, 256]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[32]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[192, 128, 256]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3553372950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Intel[R4-167244]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192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CATT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[R4-167507]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Huawei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[R4-167569]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Qualcomm[R4-168041]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 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ZTE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[R4-168158]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Ericsson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[R4-168209]</a:t>
                      </a:r>
                      <a:endParaRPr lang="en-US" altLang="ja-JP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192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Nokia[R4-168367]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16/32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256/384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192/256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Samsung[R4-168148]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3363266974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Agreement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636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525963"/>
          </a:xfrm>
        </p:spPr>
        <p:txBody>
          <a:bodyPr/>
          <a:lstStyle/>
          <a:p>
            <a:r>
              <a:rPr lang="en-US" dirty="0"/>
              <a:t>TBD</a:t>
            </a:r>
          </a:p>
        </p:txBody>
      </p:sp>
    </p:spTree>
    <p:extLst>
      <p:ext uri="{BB962C8B-B14F-4D97-AF65-F5344CB8AC3E}">
        <p14:creationId xmlns:p14="http://schemas.microsoft.com/office/powerpoint/2010/main" val="887109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266</Words>
  <Application>Microsoft Office PowerPoint</Application>
  <PresentationFormat>On-screen Show (4:3)</PresentationFormat>
  <Paragraphs>121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Batang</vt:lpstr>
      <vt:lpstr>ＭＳ Ｐゴシック</vt:lpstr>
      <vt:lpstr>Arial</vt:lpstr>
      <vt:lpstr>Calibri</vt:lpstr>
      <vt:lpstr>Times New Roman</vt:lpstr>
      <vt:lpstr>Office Theme</vt:lpstr>
      <vt:lpstr>Way forward on NB-IoT UE demodulation requirements</vt:lpstr>
      <vt:lpstr>NPDCCH demodulation requirements</vt:lpstr>
      <vt:lpstr>NPDSCH demodulation requirements</vt:lpstr>
      <vt:lpstr>Agreement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NB-IoT UE demodulation requirements</dc:title>
  <dc:creator>Kazuyoshi Uesaka</dc:creator>
  <cp:lastModifiedBy>Kazuyoshi Uesaka</cp:lastModifiedBy>
  <cp:revision>90</cp:revision>
  <dcterms:created xsi:type="dcterms:W3CDTF">2016-08-23T05:35:59Z</dcterms:created>
  <dcterms:modified xsi:type="dcterms:W3CDTF">2016-10-10T10:36:11Z</dcterms:modified>
</cp:coreProperties>
</file>