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63" r:id="rId4"/>
    <p:sldId id="262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anthan Thangarasa" initials="ST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84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13490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8315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025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854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0441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64603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46500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29389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1059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CABAAA-4E5A-49BE-8FC9-B1443B4834EE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25115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CABAAA-4E5A-49BE-8FC9-B1443B4834EE}" type="datetimeFigureOut">
              <a:rPr lang="en-US" smtClean="0"/>
              <a:t>8/26/2016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6A6D62B-DB1A-4ACE-965D-A9D16F08B99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64631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Way forward on RRM requirements for </a:t>
            </a:r>
            <a:r>
              <a:rPr lang="en-US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</a:rPr>
              <a:t>Ericsson, </a:t>
            </a:r>
            <a:r>
              <a:rPr lang="en-US" dirty="0" smtClean="0">
                <a:solidFill>
                  <a:schemeClr val="tx1"/>
                </a:solidFill>
              </a:rPr>
              <a:t>Nokia, </a:t>
            </a:r>
            <a:r>
              <a:rPr lang="en-US" dirty="0">
                <a:solidFill>
                  <a:schemeClr val="tx1"/>
                </a:solidFill>
              </a:rPr>
              <a:t>Huawei, </a:t>
            </a:r>
            <a:r>
              <a:rPr lang="en-US" dirty="0" err="1" smtClean="0">
                <a:solidFill>
                  <a:schemeClr val="tx1"/>
                </a:solidFill>
              </a:rPr>
              <a:t>HiSilicon</a:t>
            </a:r>
            <a:r>
              <a:rPr lang="en-US" dirty="0" smtClean="0">
                <a:solidFill>
                  <a:schemeClr val="tx1"/>
                </a:solidFill>
              </a:rPr>
              <a:t>, [..]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4" name="正方形/長方形 6"/>
          <p:cNvSpPr>
            <a:spLocks noChangeArrowheads="1"/>
          </p:cNvSpPr>
          <p:nvPr/>
        </p:nvSpPr>
        <p:spPr bwMode="auto">
          <a:xfrm>
            <a:off x="179388" y="188913"/>
            <a:ext cx="5383212" cy="8233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3GPP TSG-RAN WG4 Meeting #80</a:t>
            </a:r>
          </a:p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kumimoji="1" lang="en-US" altLang="zh-CN" sz="2000" dirty="0">
                <a:latin typeface="Arial" charset="0"/>
                <a:ea typeface="Batang" pitchFamily="18" charset="-127"/>
                <a:cs typeface="Times New Roman" pitchFamily="18" charset="0"/>
              </a:rPr>
              <a:t>Gothenburg, Sweden, 22-26 August, 2016</a:t>
            </a:r>
            <a:endParaRPr kumimoji="1" lang="en-GB" altLang="ja-JP" sz="2000" dirty="0">
              <a:latin typeface="Arial" charset="0"/>
              <a:ea typeface="Batang" pitchFamily="18" charset="-127"/>
              <a:cs typeface="Times New Roman" pitchFamily="18" charset="0"/>
            </a:endParaRPr>
          </a:p>
        </p:txBody>
      </p:sp>
      <p:sp>
        <p:nvSpPr>
          <p:cNvPr id="5" name="正方形/長方形 5"/>
          <p:cNvSpPr>
            <a:spLocks noChangeArrowheads="1"/>
          </p:cNvSpPr>
          <p:nvPr/>
        </p:nvSpPr>
        <p:spPr bwMode="auto">
          <a:xfrm>
            <a:off x="6875463" y="260350"/>
            <a:ext cx="1944687" cy="400110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tabLst>
                <a:tab pos="1260475" algn="l"/>
              </a:tabLst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tabLst>
                <a:tab pos="1260475" algn="l"/>
              </a:tabLst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spcAft>
                <a:spcPts val="900"/>
              </a:spcAft>
              <a:buFontTx/>
              <a:buNone/>
            </a:pPr>
            <a:r>
              <a:rPr lang="en-GB" altLang="zh-CN" sz="2000" b="1" dirty="0">
                <a:latin typeface="Arial" charset="0"/>
                <a:ea typeface="ＭＳ Ｐゴシック" pitchFamily="34" charset="-128"/>
              </a:rPr>
              <a:t>R4-166999</a:t>
            </a:r>
            <a:endParaRPr lang="en-GB" altLang="zh-CN" sz="2000" b="1" dirty="0">
              <a:ea typeface="Batang" pitchFamily="18" charset="-127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2433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RRM measurements for </a:t>
            </a:r>
            <a:r>
              <a:rPr lang="en-US" dirty="0" err="1"/>
              <a:t>feMTC</a:t>
            </a:r>
            <a:r>
              <a:rPr lang="en-US" dirty="0"/>
              <a:t>: 1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/>
              <a:t>RAN4 is to study the RSRP/RSRQ measurement performance for following cases:</a:t>
            </a:r>
          </a:p>
          <a:p>
            <a:pPr lvl="1"/>
            <a:r>
              <a:rPr lang="en-US" dirty="0"/>
              <a:t>Intra-frequency cells with bandwidth of</a:t>
            </a:r>
          </a:p>
          <a:p>
            <a:pPr lvl="2"/>
            <a:r>
              <a:rPr lang="en-US" dirty="0"/>
              <a:t>6 PRBs (UE RF BW = 1.4 MHz) and</a:t>
            </a:r>
          </a:p>
          <a:p>
            <a:pPr lvl="2"/>
            <a:r>
              <a:rPr lang="en-US" dirty="0"/>
              <a:t>24 RBs (UE RF BW = 5 MHz).  </a:t>
            </a:r>
          </a:p>
          <a:p>
            <a:pPr lvl="1"/>
            <a:r>
              <a:rPr lang="en-US" dirty="0"/>
              <a:t>Inter-frequency cells with bandwidth of</a:t>
            </a:r>
          </a:p>
          <a:p>
            <a:pPr lvl="2"/>
            <a:r>
              <a:rPr lang="en-US" dirty="0"/>
              <a:t>6 PRBs (UE RF BW = 1.4 MHz) and</a:t>
            </a:r>
          </a:p>
          <a:p>
            <a:pPr lvl="2"/>
            <a:r>
              <a:rPr lang="en-US" dirty="0"/>
              <a:t>24 RBs (UE RF BW = 5 MHz).  </a:t>
            </a:r>
          </a:p>
          <a:p>
            <a:pPr lvl="1"/>
            <a:r>
              <a:rPr lang="en-US" dirty="0"/>
              <a:t>RAN4 is to use the simulation assumptions in R4-16xxxx to study the RRM measurement performance. </a:t>
            </a:r>
          </a:p>
          <a:p>
            <a:pPr lvl="1"/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3997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RRM measurements for </a:t>
            </a:r>
            <a:r>
              <a:rPr lang="en-US" dirty="0" err="1"/>
              <a:t>feMTC</a:t>
            </a:r>
            <a:r>
              <a:rPr lang="en-US" dirty="0"/>
              <a:t>: 2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RAN4 is to discuss the </a:t>
            </a:r>
            <a:r>
              <a:rPr lang="en-US" dirty="0" smtClean="0"/>
              <a:t>bandwidth </a:t>
            </a:r>
            <a:r>
              <a:rPr lang="en-US" dirty="0"/>
              <a:t>based on which the </a:t>
            </a:r>
            <a:r>
              <a:rPr lang="en-US" dirty="0" err="1"/>
              <a:t>feMTC</a:t>
            </a:r>
            <a:r>
              <a:rPr lang="en-US" dirty="0"/>
              <a:t> RRM measurement requirements are derived at RAN4#80bis meeting.</a:t>
            </a:r>
          </a:p>
        </p:txBody>
      </p:sp>
    </p:spTree>
    <p:extLst>
      <p:ext uri="{BB962C8B-B14F-4D97-AF65-F5344CB8AC3E}">
        <p14:creationId xmlns:p14="http://schemas.microsoft.com/office/powerpoint/2010/main" val="13846117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Measurement gaps for </a:t>
            </a:r>
            <a:r>
              <a:rPr lang="en-US" dirty="0" err="1"/>
              <a:t>feMTC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Existing gaps for </a:t>
            </a:r>
            <a:r>
              <a:rPr lang="en-US" dirty="0" err="1" smtClean="0"/>
              <a:t>eMTC</a:t>
            </a:r>
            <a:r>
              <a:rPr lang="en-US" dirty="0" smtClean="0"/>
              <a:t> intra-frequency measurement are shared for intra- and inter-frequency measurements for </a:t>
            </a:r>
            <a:r>
              <a:rPr lang="en-US" dirty="0" err="1" smtClean="0"/>
              <a:t>feMTC</a:t>
            </a:r>
            <a:r>
              <a:rPr lang="en-US" dirty="0"/>
              <a:t>.</a:t>
            </a:r>
            <a:endParaRPr lang="en-US" dirty="0" smtClean="0"/>
          </a:p>
          <a:p>
            <a:r>
              <a:rPr lang="en-US" dirty="0" smtClean="0"/>
              <a:t>RAN4 </a:t>
            </a:r>
            <a:r>
              <a:rPr lang="en-US" dirty="0"/>
              <a:t>is to investigate </a:t>
            </a:r>
            <a:r>
              <a:rPr lang="en-US" dirty="0" smtClean="0"/>
              <a:t>how to share the </a:t>
            </a:r>
            <a:r>
              <a:rPr lang="en-US" dirty="0"/>
              <a:t>measurement gaps for intra- and inter-frequency measurements for </a:t>
            </a:r>
            <a:r>
              <a:rPr lang="en-US" dirty="0" err="1"/>
              <a:t>feMTC</a:t>
            </a:r>
            <a:r>
              <a:rPr lang="en-US" dirty="0"/>
              <a:t>.</a:t>
            </a:r>
          </a:p>
          <a:p>
            <a:pPr lvl="1"/>
            <a:r>
              <a:rPr lang="en-US" dirty="0"/>
              <a:t>Based on this investigation, RAN4 is to relax the intra-frequency measurements for </a:t>
            </a:r>
            <a:r>
              <a:rPr lang="en-US" dirty="0" err="1"/>
              <a:t>feMTC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6027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803</TotalTime>
  <Words>196</Words>
  <Application>Microsoft Office PowerPoint</Application>
  <PresentationFormat>On-screen Show (4:3)</PresentationFormat>
  <Paragraphs>20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Way forward on RRM requirements for feMTC</vt:lpstr>
      <vt:lpstr>RRM measurements for feMTC: 1</vt:lpstr>
      <vt:lpstr>RRM measurements for feMTC: 2</vt:lpstr>
      <vt:lpstr>Measurement gaps for feMTC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eMTC UE demodulation requirements</dc:title>
  <dc:creator>Kazuyoshi Uesaka</dc:creator>
  <cp:lastModifiedBy>Santhan Thangarasa</cp:lastModifiedBy>
  <cp:revision>203</cp:revision>
  <dcterms:created xsi:type="dcterms:W3CDTF">2016-05-23T12:58:55Z</dcterms:created>
  <dcterms:modified xsi:type="dcterms:W3CDTF">2016-08-26T08:54:13Z</dcterms:modified>
</cp:coreProperties>
</file>