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3" r:id="rId5"/>
    <p:sldId id="268" r:id="rId6"/>
    <p:sldId id="272" r:id="rId7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WF on MPR\AMPR simulation assumptions for UL 256QAM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  <a:ea typeface="MS PGothic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Qualcomm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CMCC, Nokia, 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Skyworks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Ericsson 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[]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b="1" dirty="0" smtClean="0"/>
              <a:t>3GPP TSG-RAN WG4 Meeting 80	       	                              R4-166954</a:t>
            </a:r>
            <a:endParaRPr lang="zh-CN" altLang="zh-CN" b="1" dirty="0" smtClean="0"/>
          </a:p>
          <a:p>
            <a:r>
              <a:rPr lang="en-GB" altLang="zh-CN" b="1" dirty="0" smtClean="0"/>
              <a:t>Gothenburg, Sweden, 22 – 26 Aug, 2016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Simulation assumptions or results for MPR are provided by the following contributions</a:t>
            </a:r>
          </a:p>
          <a:p>
            <a:pPr lvl="1"/>
            <a:r>
              <a:rPr lang="en-GB" altLang="zh-CN" sz="2000" dirty="0" smtClean="0"/>
              <a:t>R4-165476, EVM and ACLR Power Amplifier measurement with 256QAM, Skyworks Solutions Inc.</a:t>
            </a:r>
          </a:p>
          <a:p>
            <a:pPr lvl="1"/>
            <a:r>
              <a:rPr lang="en-GB" altLang="zh-CN" sz="2000" dirty="0" smtClean="0"/>
              <a:t>R4-165702, Link simulation results for UL 256QAM, Ericsson</a:t>
            </a:r>
          </a:p>
          <a:p>
            <a:pPr lvl="1"/>
            <a:r>
              <a:rPr lang="en-GB" altLang="zh-CN" sz="2000" dirty="0" smtClean="0"/>
              <a:t>R4-165195, UL256QAM TX challenges, Qualcomm</a:t>
            </a:r>
          </a:p>
          <a:p>
            <a:pPr lvl="1"/>
            <a:r>
              <a:rPr lang="en-GB" altLang="zh-CN" sz="2000" dirty="0" smtClean="0"/>
              <a:t>R4-165408, UL 256-QAM MPR, Nokia</a:t>
            </a:r>
          </a:p>
          <a:p>
            <a:pPr lvl="1"/>
            <a:r>
              <a:rPr lang="en-GB" altLang="zh-CN" sz="2000" dirty="0" smtClean="0"/>
              <a:t>R4-166117, Discussion on RF requirements for UL 256QAM, CMCC</a:t>
            </a:r>
          </a:p>
          <a:p>
            <a:pPr lvl="1"/>
            <a:r>
              <a:rPr lang="en-GB" altLang="zh-CN" sz="2000" dirty="0" smtClean="0"/>
              <a:t>R4-163969, Simulation assumptions for MPR/A-MPR on UL 256QAM, 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HiSilicon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r>
              <a:rPr lang="en-US" altLang="zh-CN" dirty="0" smtClean="0"/>
              <a:t>MPR simulation assumptions based on EVM could be summarized as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2636912"/>
          <a:ext cx="7920881" cy="418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220"/>
                <a:gridCol w="756084"/>
                <a:gridCol w="1368152"/>
                <a:gridCol w="1224136"/>
                <a:gridCol w="1368152"/>
                <a:gridCol w="1224137"/>
              </a:tblGrid>
              <a:tr h="87798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EVM requirement</a:t>
                      </a:r>
                      <a:r>
                        <a:rPr lang="en-US" altLang="zh-CN" baseline="0" dirty="0" smtClean="0"/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PA(%)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Transmitter(%)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Phase Noise (%)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I/Q image(%)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 Total</a:t>
                      </a:r>
                      <a:r>
                        <a:rPr lang="en-US" altLang="zh-CN" baseline="0" dirty="0" smtClean="0"/>
                        <a:t> EVM(%)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Qualcomm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1.34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2.24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3.5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Ericsson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[2.0~]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1.03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[3.5~]</a:t>
                      </a:r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Nokia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1.93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1.06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Skyworks (option1)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3.39</a:t>
                      </a:r>
                      <a:endParaRPr lang="zh-CN" altLang="en-US" dirty="0"/>
                    </a:p>
                  </a:txBody>
                  <a:tcPr/>
                </a:tc>
              </a:tr>
              <a:tr h="4822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Skyworks (option2)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3.64</a:t>
                      </a:r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CMCC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1.03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Huawei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1.03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/>
                </a:tc>
              </a:tr>
              <a:tr h="38891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Average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</a:rPr>
                        <a:t>1.85</a:t>
                      </a: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2.06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3.47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Contribution R4-165408 shows in-band emission would be a limitation for MPR evaluation for UL 256QAM</a:t>
            </a:r>
          </a:p>
          <a:p>
            <a:r>
              <a:rPr lang="fi-FI" altLang="zh-CN" dirty="0" smtClean="0"/>
              <a:t>This is not the intention of the in-band emission requirements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MS PGothic" pitchFamily="34" charset="-128"/>
              </a:rPr>
              <a:t>WF on MPR assumptions-&gt;EVM</a:t>
            </a:r>
            <a:endParaRPr lang="zh-CN" altLang="en-US" dirty="0" smtClean="0">
              <a:ea typeface="MS PGothic" pitchFamily="34" charset="-128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4637112"/>
          </a:xfrm>
        </p:spPr>
        <p:txBody>
          <a:bodyPr/>
          <a:lstStyle/>
          <a:p>
            <a:pPr hangingPunct="1"/>
            <a:r>
              <a:rPr lang="en-GB" altLang="zh-CN" sz="2400" dirty="0" smtClean="0">
                <a:ea typeface="MS PGothic" pitchFamily="34" charset="-128"/>
              </a:rPr>
              <a:t>PA </a:t>
            </a:r>
            <a:r>
              <a:rPr lang="en-GB" altLang="zh-CN" sz="2400" dirty="0" smtClean="0">
                <a:ea typeface="MS PGothic" pitchFamily="34" charset="-128"/>
              </a:rPr>
              <a:t>calibration </a:t>
            </a:r>
            <a:r>
              <a:rPr lang="en-GB" altLang="zh-CN" sz="2400" dirty="0" smtClean="0">
                <a:ea typeface="MS PGothic" pitchFamily="34" charset="-128"/>
              </a:rPr>
              <a:t>point: </a:t>
            </a:r>
            <a:endParaRPr lang="en-US" altLang="zh-CN" sz="2400" dirty="0"/>
          </a:p>
          <a:p>
            <a:pPr lvl="1" hangingPunct="1"/>
            <a:r>
              <a:rPr lang="en-US" altLang="zh-CN" sz="1800" dirty="0" smtClean="0"/>
              <a:t>UTRA_ACLR1 = 33 </a:t>
            </a:r>
            <a:r>
              <a:rPr lang="en-US" altLang="zh-CN" sz="1800" dirty="0" err="1" smtClean="0"/>
              <a:t>dBc</a:t>
            </a:r>
            <a:r>
              <a:rPr lang="en-US" altLang="zh-CN" sz="1800" dirty="0" smtClean="0"/>
              <a:t>, UTRA_ACLR2=36dBc, E-UTRA_ACLR=30dBc </a:t>
            </a:r>
            <a:r>
              <a:rPr lang="en-GB" altLang="zh-CN" sz="1800" dirty="0" smtClean="0">
                <a:ea typeface="MS PGothic" pitchFamily="34" charset="-128"/>
              </a:rPr>
              <a:t>@ P</a:t>
            </a:r>
            <a:r>
              <a:rPr lang="en-GB" altLang="zh-CN" sz="1800" baseline="-25000" dirty="0" smtClean="0">
                <a:ea typeface="MS PGothic" pitchFamily="34" charset="-128"/>
              </a:rPr>
              <a:t>out</a:t>
            </a:r>
            <a:r>
              <a:rPr lang="en-GB" altLang="zh-CN" sz="1800" dirty="0" smtClean="0">
                <a:ea typeface="MS PGothic" pitchFamily="34" charset="-128"/>
              </a:rPr>
              <a:t> = 22 </a:t>
            </a:r>
            <a:r>
              <a:rPr lang="en-GB" altLang="zh-CN" sz="1800" dirty="0" err="1" smtClean="0">
                <a:ea typeface="MS PGothic" pitchFamily="34" charset="-128"/>
              </a:rPr>
              <a:t>dBm</a:t>
            </a:r>
            <a:r>
              <a:rPr lang="en-GB" altLang="zh-CN" sz="1800" dirty="0" smtClean="0">
                <a:ea typeface="MS PGothic" pitchFamily="34" charset="-128"/>
              </a:rPr>
              <a:t> for 100RB QPSK signal</a:t>
            </a:r>
          </a:p>
          <a:p>
            <a:pPr lvl="1" hangingPunct="1"/>
            <a:r>
              <a:rPr lang="en-GB" altLang="zh-CN" sz="2000" dirty="0" smtClean="0">
                <a:ea typeface="MS PGothic" pitchFamily="34" charset="-128"/>
              </a:rPr>
              <a:t>Calculate MPR as total </a:t>
            </a:r>
            <a:r>
              <a:rPr lang="en-GB" altLang="zh-CN" sz="2000" dirty="0" err="1" smtClean="0">
                <a:ea typeface="MS PGothic" pitchFamily="34" charset="-128"/>
              </a:rPr>
              <a:t>backoff</a:t>
            </a:r>
            <a:r>
              <a:rPr lang="en-GB" altLang="zh-CN" sz="2000" dirty="0" smtClean="0">
                <a:ea typeface="MS PGothic" pitchFamily="34" charset="-128"/>
              </a:rPr>
              <a:t> needed for 256QAM from this calibration point. Final total reported MPR  based on the calibration point will take into account the calibration waveform which is</a:t>
            </a:r>
            <a:r>
              <a:rPr lang="en-GB" altLang="zh-CN" sz="2000" dirty="0" smtClean="0"/>
              <a:t> 1dB MPR 100RB waveform as described above</a:t>
            </a:r>
            <a:endParaRPr lang="en-GB" altLang="zh-CN" sz="20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>
                <a:ea typeface="MS PGothic" pitchFamily="34" charset="-128"/>
              </a:rPr>
              <a:t>Single carrier C_IM3 = 60dB</a:t>
            </a:r>
          </a:p>
          <a:p>
            <a:pPr hangingPunct="1"/>
            <a:r>
              <a:rPr lang="fi-FI" altLang="zh-CN" sz="2400" dirty="0" smtClean="0">
                <a:ea typeface="MS PGothic" pitchFamily="34" charset="-128"/>
              </a:rPr>
              <a:t>2UL CA C_IM3 = FFS, C_IM5 = FFS</a:t>
            </a:r>
            <a:endParaRPr lang="en-GB" altLang="zh-CN" sz="24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/>
              <a:t>EVM requirement for each contributor could be summarized as following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9199528"/>
              </p:ext>
            </p:extLst>
          </p:nvPr>
        </p:nvGraphicFramePr>
        <p:xfrm>
          <a:off x="2339751" y="5029200"/>
          <a:ext cx="6264698" cy="1828800"/>
        </p:xfrm>
        <a:graphic>
          <a:graphicData uri="http://schemas.openxmlformats.org/drawingml/2006/table">
            <a:tbl>
              <a:tblPr/>
              <a:tblGrid>
                <a:gridCol w="2530772"/>
                <a:gridCol w="1866963"/>
                <a:gridCol w="1866963"/>
              </a:tblGrid>
              <a:tr h="28346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latin typeface="Times New Roman"/>
                          <a:ea typeface="Times New Roman"/>
                        </a:rPr>
                        <a:t>Tx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 EVM contributor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EVM</a:t>
                      </a:r>
                      <a:endParaRPr lang="zh-CN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宋体"/>
                        </a:rPr>
                        <a:t>SNR(dB)</a:t>
                      </a:r>
                      <a:endParaRPr lang="zh-CN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PA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1.85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34.7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Transmitter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1.19%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38.5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Phase noise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1.78%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2000" dirty="0">
                          <a:latin typeface="Times New Roman"/>
                          <a:ea typeface="宋体"/>
                        </a:rPr>
                        <a:t>5</a:t>
                      </a: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IQ imbalance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2.06%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33.7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Total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3.5%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29.1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ea typeface="MS PGothic" pitchFamily="34" charset="-128"/>
              </a:rPr>
              <a:t>WF on MPR assumptions-&gt;In-band emission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en-US" altLang="zh-CN" dirty="0" smtClean="0"/>
              <a:t>UL 256QAM</a:t>
            </a:r>
          </a:p>
          <a:p>
            <a:pPr lvl="1"/>
            <a:r>
              <a:rPr lang="en-US" altLang="zh-CN" sz="2000" dirty="0" smtClean="0"/>
              <a:t>Opt1. Evaluate MPR by considering the legacy in-band emission requirement in 36.101</a:t>
            </a:r>
          </a:p>
          <a:p>
            <a:pPr lvl="1"/>
            <a:r>
              <a:rPr lang="en-US" altLang="zh-CN" sz="2000" dirty="0" smtClean="0"/>
              <a:t>Opt2. Evaluate impact of modified in-band emission requirement to </a:t>
            </a:r>
            <a:r>
              <a:rPr lang="en-US" altLang="zh-CN" sz="2000" dirty="0" smtClean="0"/>
              <a:t>MPR.</a:t>
            </a:r>
            <a:endParaRPr lang="en-US" altLang="zh-CN" sz="2000" strike="sngStrike" dirty="0" smtClean="0"/>
          </a:p>
          <a:p>
            <a:r>
              <a:rPr lang="en-US" altLang="zh-CN" dirty="0" smtClean="0"/>
              <a:t>Companies are encouraged to provide more views on in-band emission issue for UL 256QAM in next meeting.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5137</TotalTime>
  <Words>378</Words>
  <Application>Microsoft Office PowerPoint</Application>
  <PresentationFormat>全屏显示(4:3)</PresentationFormat>
  <Paragraphs>95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​​テーマ</vt:lpstr>
      <vt:lpstr>WF on MPR\AMPR simulation assumptions for UL 256QAM</vt:lpstr>
      <vt:lpstr>Background</vt:lpstr>
      <vt:lpstr>Background</vt:lpstr>
      <vt:lpstr>Background</vt:lpstr>
      <vt:lpstr>WF on MPR assumptions-&gt;EVM</vt:lpstr>
      <vt:lpstr>WF on MPR assumptions-&gt;In-band emission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277</cp:revision>
  <dcterms:created xsi:type="dcterms:W3CDTF">2014-04-03T00:17:36Z</dcterms:created>
  <dcterms:modified xsi:type="dcterms:W3CDTF">2016-08-26T08:32:57Z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(3)g5KSR2fz+0iAvrA9adZ4GR4uZrd57qejsT2YicWm4RJ4VDiwWKAGquHP+N2utOTbAiCRaKP5
H/euVHePYk9/TwfeDT/8ITG/VZu4Mp+USxLgDmnlxBUM46JJhhrfdXTkUjmsmo0jfuAUdXfg
BxIC9HPDgi/By399gtMUeDnluZo5wpIvshVCS7YmQ4oQ+Ixhd2HwEAMMdDkDDF4VQGNtH+nV
abO+NspDkCyNvyZLfd</vt:lpwstr>
  </property>
  <property fmtid="{D5CDD505-2E9C-101B-9397-08002B2CF9AE}" pid="6" name="_2015_ms_pID_7253431">
    <vt:lpwstr>17qr1iB1ep6Rk29VoK9GZTMVis4lMCZab2f6n0STgy/ewNQmhc4VVt
PRSQIYGDRzRQ/vB5o+s13Cm50G2zztZnhxwthu+ZkVb8p4zReFWMk5e5YFwz5tTleMmQ6VvN
jCTA3K84Z/7WE1Attbl+EXZ7/eTd9oKOJZ6z+rnkPr/o1EWFZI+s7WYzYU8eEzyPBwFjLfTW
OR0woV27wfkrRjNRHbC5x1Nmkago+mzoH5Mk</vt:lpwstr>
  </property>
  <property fmtid="{D5CDD505-2E9C-101B-9397-08002B2CF9AE}" pid="7" name="_2015_ms_pID_7253432">
    <vt:lpwstr>TJ43LsNNcrLLRELYP9G/WRwnzue7poOlpO+Y
t9U9wz/a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1472194117</vt:lpwstr>
  </property>
</Properties>
</file>