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03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5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15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5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36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3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12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0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3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6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6E162-488E-4E4C-BA9C-E8F22AB8FEF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C828D-9103-455D-B6CA-E697E66B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20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for A-MPR  CBRS 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Nokia, Qualcomm </a:t>
            </a:r>
            <a:r>
              <a:rPr lang="fi-FI" dirty="0" err="1" smtClean="0"/>
              <a:t>Incorporated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873205" y="613458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R4-166920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602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8621" y="1967697"/>
            <a:ext cx="112342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A-MPR </a:t>
            </a:r>
            <a:r>
              <a:rPr lang="fi-FI" dirty="0" err="1" smtClean="0"/>
              <a:t>values</a:t>
            </a:r>
            <a:r>
              <a:rPr lang="fi-FI" dirty="0" smtClean="0"/>
              <a:t> for CBRS 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discussed</a:t>
            </a:r>
            <a:r>
              <a:rPr lang="fi-FI" dirty="0" smtClean="0"/>
              <a:t> in RAN4#80 and </a:t>
            </a:r>
            <a:r>
              <a:rPr lang="fi-FI" dirty="0" err="1" smtClean="0"/>
              <a:t>following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proposals</a:t>
            </a:r>
            <a:r>
              <a:rPr lang="fi-FI" dirty="0" smtClean="0"/>
              <a:t> </a:t>
            </a:r>
            <a:r>
              <a:rPr lang="fi-FI" dirty="0" err="1" smtClean="0"/>
              <a:t>were</a:t>
            </a:r>
            <a:r>
              <a:rPr lang="fi-FI" dirty="0" smtClean="0"/>
              <a:t> </a:t>
            </a:r>
            <a:r>
              <a:rPr lang="fi-FI" dirty="0" err="1" smtClean="0"/>
              <a:t>agreed</a:t>
            </a:r>
            <a:r>
              <a:rPr lang="fi-FI" dirty="0" smtClean="0"/>
              <a:t> for TR 36.744 [1][2].</a:t>
            </a:r>
          </a:p>
          <a:p>
            <a:endParaRPr lang="fi-FI" dirty="0"/>
          </a:p>
          <a:p>
            <a:r>
              <a:rPr lang="fi-FI" dirty="0" smtClean="0"/>
              <a:t>[1] R4-165407, </a:t>
            </a:r>
            <a:r>
              <a:rPr lang="en-US" dirty="0" smtClean="0"/>
              <a:t>TP to TR36.744: A-MPR for 3.5 GHz in US, Nokia</a:t>
            </a:r>
          </a:p>
          <a:p>
            <a:r>
              <a:rPr lang="fi-FI" dirty="0" smtClean="0"/>
              <a:t>[2] R4-166504, </a:t>
            </a:r>
            <a:r>
              <a:rPr lang="en-US" dirty="0" smtClean="0"/>
              <a:t>TP for TR 36.744:  A-MPR for 3.5 GHz band in the US, Qualcomm Incorporated </a:t>
            </a:r>
          </a:p>
          <a:p>
            <a:endParaRPr lang="fi-FI" dirty="0" smtClean="0"/>
          </a:p>
          <a:p>
            <a:endParaRPr lang="en-US" dirty="0" smtClean="0"/>
          </a:p>
          <a:p>
            <a:endParaRPr lang="fi-FI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62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A-MPR for CBRS </a:t>
            </a:r>
            <a:r>
              <a:rPr lang="fi-FI" dirty="0" err="1" smtClean="0"/>
              <a:t>band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302999"/>
              </p:ext>
            </p:extLst>
          </p:nvPr>
        </p:nvGraphicFramePr>
        <p:xfrm>
          <a:off x="2305850" y="2996611"/>
          <a:ext cx="7011770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1253229"/>
                <a:gridCol w="1305269"/>
                <a:gridCol w="1535611"/>
                <a:gridCol w="1535611"/>
                <a:gridCol w="1382050"/>
              </a:tblGrid>
              <a:tr h="243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RBstart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RBend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L_CRB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A-MPR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 – 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68 – 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≥0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≥ 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 – 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 – 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 – 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1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 – 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1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≥0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≥ 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≤ 3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64871" y="2002420"/>
            <a:ext cx="9089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Based</a:t>
            </a:r>
            <a:r>
              <a:rPr lang="fi-FI" dirty="0" smtClean="0"/>
              <a:t> on </a:t>
            </a:r>
            <a:r>
              <a:rPr lang="fi-FI" dirty="0" err="1" smtClean="0"/>
              <a:t>discussions</a:t>
            </a:r>
            <a:r>
              <a:rPr lang="fi-FI" dirty="0" smtClean="0"/>
              <a:t> in RAN4#80 </a:t>
            </a:r>
            <a:r>
              <a:rPr lang="fi-FI" dirty="0" err="1" smtClean="0"/>
              <a:t>following</a:t>
            </a:r>
            <a:r>
              <a:rPr lang="fi-FI" dirty="0" smtClean="0"/>
              <a:t> A-MPR </a:t>
            </a:r>
            <a:r>
              <a:rPr lang="fi-FI" dirty="0" err="1" smtClean="0"/>
              <a:t>table</a:t>
            </a:r>
            <a:r>
              <a:rPr lang="fi-FI" dirty="0" smtClean="0"/>
              <a:t> is </a:t>
            </a:r>
            <a:r>
              <a:rPr lang="fi-FI" dirty="0" err="1" smtClean="0"/>
              <a:t>agreed</a:t>
            </a:r>
            <a:r>
              <a:rPr lang="fi-FI" dirty="0" smtClean="0"/>
              <a:t> for 3.5 GHz CBRS </a:t>
            </a:r>
            <a:r>
              <a:rPr lang="fi-FI" dirty="0" err="1" smtClean="0"/>
              <a:t>band</a:t>
            </a:r>
            <a:r>
              <a:rPr lang="fi-FI" dirty="0" smtClean="0"/>
              <a:t> in 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976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170</Words>
  <Application>Microsoft Office PowerPoint</Application>
  <PresentationFormat>Widescreen</PresentationFormat>
  <Paragraphs>59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Times New Roman</vt:lpstr>
      <vt:lpstr>Office Theme</vt:lpstr>
      <vt:lpstr>WF for A-MPR  CBRS band</vt:lpstr>
      <vt:lpstr>Background</vt:lpstr>
      <vt:lpstr>WF for A-MPR for CBRS band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A-MPR  CBRS band</dc:title>
  <dc:creator>Vasenkari, Petri J. (Nokia - FI/Espoo)</dc:creator>
  <cp:lastModifiedBy>Vasenkari, Petri J. (Nokia - FI/Espoo)</cp:lastModifiedBy>
  <cp:revision>4</cp:revision>
  <dcterms:created xsi:type="dcterms:W3CDTF">2016-08-23T17:54:41Z</dcterms:created>
  <dcterms:modified xsi:type="dcterms:W3CDTF">2016-08-24T12:30:22Z</dcterms:modified>
</cp:coreProperties>
</file>