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8" r:id="rId4"/>
    <p:sldId id="27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8" autoAdjust="0"/>
    <p:restoredTop sz="94660"/>
  </p:normalViewPr>
  <p:slideViewPr>
    <p:cSldViewPr>
      <p:cViewPr varScale="1">
        <p:scale>
          <a:sx n="86" d="100"/>
          <a:sy n="86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</a:t>
            </a:r>
            <a:r>
              <a:rPr lang="de-DE" altLang="ja-JP" sz="2400" b="1" dirty="0" smtClean="0"/>
              <a:t>#80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Gothenburg, Sweden, 22 - 26 Aug, 2016</a:t>
            </a:r>
            <a:endParaRPr lang="ko-KR" altLang="ko-KR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8.11.4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ko-KR" sz="4400" dirty="0"/>
              <a:t>WF on way to close V2V RRM core requirement timely</a:t>
            </a:r>
            <a:endParaRPr lang="en-US" altLang="ja-JP" sz="4400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165608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Background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Completion of V2V Core requirement is Sept.2016.</a:t>
            </a:r>
          </a:p>
          <a:p>
            <a:r>
              <a:rPr lang="en-US" altLang="ko-KR" sz="2400" dirty="0" smtClean="0"/>
              <a:t>Many issues have been discussing in RAN1 &amp; RAN2 and some of them give impact on RAN4 requirements.</a:t>
            </a:r>
          </a:p>
          <a:p>
            <a:r>
              <a:rPr lang="en-US" altLang="ko-KR" sz="2400" dirty="0" smtClean="0"/>
              <a:t>It seems to be difficult to close all V2V RRM core requirement timely.</a:t>
            </a:r>
          </a:p>
          <a:p>
            <a:r>
              <a:rPr lang="en-US" altLang="ko-KR" sz="2400" dirty="0" smtClean="0"/>
              <a:t>New V2X WI was agreed in RAN#72</a:t>
            </a:r>
          </a:p>
          <a:p>
            <a:pPr lvl="1"/>
            <a:r>
              <a:rPr lang="en-US" altLang="ko-KR" sz="1600" dirty="0" smtClean="0"/>
              <a:t>V2X includes V2V, V2P and V2I/N.</a:t>
            </a:r>
          </a:p>
          <a:p>
            <a:pPr lvl="1"/>
            <a:r>
              <a:rPr lang="en-GB" altLang="ko-KR" sz="1600" dirty="0"/>
              <a:t>This work item should take into account the functionalities that are to be specified in the related work on </a:t>
            </a:r>
            <a:r>
              <a:rPr lang="en-GB" altLang="ko-KR" sz="1600" dirty="0" err="1"/>
              <a:t>sidelink</a:t>
            </a:r>
            <a:r>
              <a:rPr lang="en-GB" altLang="ko-KR" sz="1600" dirty="0"/>
              <a:t> V2V. This work item should also incorporate the important aspects that cannot be completed on time in V2V WI, if any, subject to decision by RAN </a:t>
            </a:r>
            <a:r>
              <a:rPr lang="en-GB" altLang="ko-KR" sz="1600" dirty="0" smtClean="0"/>
              <a:t>plenary.</a:t>
            </a:r>
          </a:p>
          <a:p>
            <a:r>
              <a:rPr lang="en-US" altLang="ko-KR" sz="2400" dirty="0" smtClean="0"/>
              <a:t>Based on the objective of V2X, it is possible to defer incomplete requirement of V2V to V2X.</a:t>
            </a:r>
          </a:p>
          <a:p>
            <a:r>
              <a:rPr lang="en-US" altLang="ko-KR" sz="2400" dirty="0" smtClean="0"/>
              <a:t>To close V2V timely, prioritization of core requirements can be considered. </a:t>
            </a:r>
          </a:p>
          <a:p>
            <a:r>
              <a:rPr lang="en-US" altLang="ko-KR" sz="2400" dirty="0" smtClean="0"/>
              <a:t>V2X is commonly represented for V2V, so all requirements can be expressed with V2X regarding forward specification. 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GB" altLang="ko-KR" sz="2400" dirty="0" smtClean="0"/>
              <a:t>Following requirements  deferred to V2X WI </a:t>
            </a:r>
          </a:p>
          <a:p>
            <a:pPr lvl="1"/>
            <a:r>
              <a:rPr lang="en-GB" altLang="ko-KR" sz="2000" dirty="0" smtClean="0"/>
              <a:t>Requirements related to MCC operation &amp; single carrier operating on E-UTRA </a:t>
            </a:r>
          </a:p>
          <a:p>
            <a:pPr lvl="1"/>
            <a:r>
              <a:rPr lang="en-GB" altLang="ko-KR" sz="2000" dirty="0" smtClean="0"/>
              <a:t>Congestion control &amp; collision avoidance</a:t>
            </a:r>
          </a:p>
          <a:p>
            <a:pPr lvl="1"/>
            <a:r>
              <a:rPr lang="en-US" altLang="ko-KR" sz="2000" dirty="0" smtClean="0"/>
              <a:t>Cell </a:t>
            </a:r>
            <a:r>
              <a:rPr lang="en-US" altLang="ko-KR" sz="2000" dirty="0"/>
              <a:t>detection in Any Cell Selection State</a:t>
            </a:r>
            <a:endParaRPr lang="ko-KR" altLang="ko-KR" sz="2000" dirty="0"/>
          </a:p>
          <a:p>
            <a:pPr lvl="1"/>
            <a:r>
              <a:rPr lang="en-US" altLang="ko-KR" sz="2000" dirty="0" smtClean="0"/>
              <a:t>Interruption to WAN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Requirements out of 3GPP scope are not specified.</a:t>
            </a:r>
          </a:p>
          <a:p>
            <a:pPr lvl="1"/>
            <a:r>
              <a:rPr lang="en-US" altLang="ko-KR" sz="2000" dirty="0" smtClean="0"/>
              <a:t>Requirements requiring GNSS receiver performance</a:t>
            </a:r>
            <a:endParaRPr lang="en-US" altLang="ko-KR" sz="2000" dirty="0"/>
          </a:p>
          <a:p>
            <a:pPr lvl="2"/>
            <a:r>
              <a:rPr lang="en-US" altLang="ko-KR" sz="2000" dirty="0" smtClean="0"/>
              <a:t>Selection/Reselection </a:t>
            </a:r>
            <a:r>
              <a:rPr lang="en-US" altLang="ko-KR" sz="2000" dirty="0"/>
              <a:t>to GNSS Sync Reference</a:t>
            </a:r>
            <a:endParaRPr lang="en-GB" altLang="ko-KR" sz="2000" dirty="0"/>
          </a:p>
          <a:p>
            <a:pPr lvl="2"/>
            <a:r>
              <a:rPr lang="en-US" altLang="ko-KR" sz="2000" dirty="0" smtClean="0"/>
              <a:t>Initiation/Cease </a:t>
            </a:r>
            <a:r>
              <a:rPr lang="en-US" altLang="ko-KR" sz="2000" dirty="0"/>
              <a:t>of GNSS based SLSS </a:t>
            </a:r>
            <a:r>
              <a:rPr lang="en-US" altLang="ko-KR" sz="2000" dirty="0" smtClean="0"/>
              <a:t>transmission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015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GB" altLang="ko-KR" sz="2400" dirty="0" smtClean="0"/>
              <a:t>Following requirements are specified in V2V WI</a:t>
            </a:r>
          </a:p>
          <a:p>
            <a:pPr lvl="1"/>
            <a:r>
              <a:rPr lang="en-GB" altLang="ko-KR" sz="2000" dirty="0" smtClean="0"/>
              <a:t>Requirements related to </a:t>
            </a:r>
            <a:r>
              <a:rPr lang="en-US" altLang="ko-KR" sz="2000" dirty="0" smtClean="0"/>
              <a:t>a </a:t>
            </a:r>
            <a:r>
              <a:rPr lang="en-US" altLang="ko-KR" sz="2000" dirty="0"/>
              <a:t>dedicated </a:t>
            </a:r>
            <a:r>
              <a:rPr lang="en-US" altLang="ko-KR" sz="2000" dirty="0" smtClean="0"/>
              <a:t>V2X carrier </a:t>
            </a:r>
            <a:r>
              <a:rPr lang="en-GB" altLang="ko-KR" sz="2000" dirty="0" smtClean="0"/>
              <a:t> </a:t>
            </a:r>
          </a:p>
          <a:p>
            <a:pPr lvl="1"/>
            <a:r>
              <a:rPr lang="en-GB" altLang="ko-KR" sz="2000" dirty="0" smtClean="0"/>
              <a:t>UE </a:t>
            </a:r>
            <a:r>
              <a:rPr lang="en-GB" altLang="ko-KR" sz="2000" dirty="0"/>
              <a:t>transmission timing</a:t>
            </a:r>
          </a:p>
          <a:p>
            <a:pPr lvl="2"/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as time reference  </a:t>
            </a:r>
          </a:p>
          <a:p>
            <a:pPr lvl="2"/>
            <a:r>
              <a:rPr lang="en-GB" altLang="ko-KR" sz="2000" dirty="0" smtClean="0"/>
              <a:t>GNSS </a:t>
            </a:r>
            <a:r>
              <a:rPr lang="en-GB" altLang="ko-KR" sz="2000" dirty="0"/>
              <a:t>as time reference</a:t>
            </a:r>
          </a:p>
          <a:p>
            <a:pPr lvl="2"/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UE as time reference</a:t>
            </a:r>
          </a:p>
          <a:p>
            <a:pPr lvl="1"/>
            <a:r>
              <a:rPr lang="en-GB" altLang="ko-KR" sz="2000" dirty="0" smtClean="0"/>
              <a:t>Selection/Reselection </a:t>
            </a:r>
            <a:r>
              <a:rPr lang="en-GB" altLang="ko-KR" sz="2000" dirty="0"/>
              <a:t>of  V2V </a:t>
            </a:r>
            <a:r>
              <a:rPr lang="en-GB" altLang="ko-KR" sz="2000" dirty="0" err="1"/>
              <a:t>Sync.Reference</a:t>
            </a:r>
            <a:endParaRPr lang="en-GB" altLang="ko-KR" sz="2000" dirty="0"/>
          </a:p>
          <a:p>
            <a:pPr lvl="2"/>
            <a:r>
              <a:rPr lang="en-GB" altLang="ko-KR" sz="2000" dirty="0" smtClean="0"/>
              <a:t>To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</a:t>
            </a:r>
          </a:p>
          <a:p>
            <a:pPr lvl="1"/>
            <a:r>
              <a:rPr lang="en-GB" altLang="ko-KR" sz="2000" dirty="0" smtClean="0"/>
              <a:t>Initiation/Cease </a:t>
            </a:r>
            <a:r>
              <a:rPr lang="en-GB" altLang="ko-KR" sz="2000" dirty="0"/>
              <a:t>of SLSS transmission</a:t>
            </a:r>
          </a:p>
          <a:p>
            <a:pPr lvl="2"/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based SLSS</a:t>
            </a:r>
          </a:p>
          <a:p>
            <a:pPr lvl="2"/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based SLSS</a:t>
            </a:r>
          </a:p>
          <a:p>
            <a:pPr lvl="1"/>
            <a:r>
              <a:rPr lang="en-GB" altLang="ko-KR" sz="2000" dirty="0" smtClean="0"/>
              <a:t>Measurement for selection/reselection</a:t>
            </a:r>
            <a:endParaRPr lang="en-GB" altLang="ko-KR" sz="2000" dirty="0"/>
          </a:p>
          <a:p>
            <a:pPr lvl="2"/>
            <a:r>
              <a:rPr lang="en-GB" altLang="ko-KR" sz="2000" dirty="0" smtClean="0"/>
              <a:t>With general context </a:t>
            </a:r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11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88371</TotalTime>
  <Words>293</Words>
  <Application>Microsoft Office PowerPoint</Application>
  <PresentationFormat>화면 슬라이드 쇼(4:3)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​​テーマ</vt:lpstr>
      <vt:lpstr>PowerPoint 프레젠테이션</vt:lpstr>
      <vt:lpstr>Background</vt:lpstr>
      <vt:lpstr>Way Forward</vt:lpstr>
      <vt:lpstr>Way Forward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214</cp:revision>
  <dcterms:created xsi:type="dcterms:W3CDTF">2015-01-05T09:38:53Z</dcterms:created>
  <dcterms:modified xsi:type="dcterms:W3CDTF">2016-08-12T04:44:05Z</dcterms:modified>
</cp:coreProperties>
</file>