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6" r:id="rId3"/>
    <p:sldId id="279" r:id="rId4"/>
    <p:sldId id="280" r:id="rId5"/>
    <p:sldId id="28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8836" autoAdjust="0"/>
    <p:restoredTop sz="94511" autoAdjust="0"/>
  </p:normalViewPr>
  <p:slideViewPr>
    <p:cSldViewPr>
      <p:cViewPr varScale="1">
        <p:scale>
          <a:sx n="73" d="100"/>
          <a:sy n="73" d="100"/>
        </p:scale>
        <p:origin x="100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5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200" dirty="0" smtClean="0"/>
              <a:t>3GPP TSG-RAN WG4 Meeting #78bis	                                               </a:t>
            </a:r>
            <a:r>
              <a:rPr lang="en-US" altLang="zh-CN" sz="2200" dirty="0"/>
              <a:t>San José Del Cabo, México, April 9th –17th,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Intel,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4RX SDR, CA </a:t>
            </a:r>
            <a:r>
              <a:rPr lang="en-US" altLang="zh-CN" sz="4400" dirty="0" smtClean="0"/>
              <a:t>Test</a:t>
            </a:r>
            <a:endParaRPr lang="en-US" altLang="zh-CN" sz="4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236296" y="73044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R4-163043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algn="just"/>
            <a:r>
              <a:rPr lang="en-US" altLang="zh-CN" sz="2800" dirty="0" smtClean="0">
                <a:solidFill>
                  <a:prstClr val="black"/>
                </a:solidFill>
                <a:cs typeface="Times New Roman" pitchFamily="18" charset="0"/>
              </a:rPr>
              <a:t>4-RX UE needs tests for CA support in Rel-13 as 2-RX UE.</a:t>
            </a:r>
          </a:p>
          <a:p>
            <a:pPr algn="just"/>
            <a:r>
              <a:rPr lang="en-US" altLang="zh-CN" sz="2800" dirty="0" smtClean="0">
                <a:solidFill>
                  <a:prstClr val="black"/>
                </a:solidFill>
                <a:cs typeface="Times New Roman" pitchFamily="18" charset="0"/>
              </a:rPr>
              <a:t>4-RX UE test scopes :</a:t>
            </a:r>
          </a:p>
          <a:p>
            <a:pPr lvl="1" algn="just"/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Sustain high data rate (SDR) tests with a single CC and CA</a:t>
            </a:r>
          </a:p>
          <a:p>
            <a:pPr lvl="1" algn="just"/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CA throughput performance test</a:t>
            </a:r>
          </a:p>
          <a:p>
            <a:pPr algn="just"/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One concern is that 4-RX CA test structure is complex </a:t>
            </a:r>
            <a:r>
              <a:rPr lang="en-US" sz="2800" dirty="0" smtClean="0">
                <a:solidFill>
                  <a:prstClr val="black"/>
                </a:solidFill>
                <a:cs typeface="Times New Roman" pitchFamily="18" charset="0"/>
              </a:rPr>
              <a:t> due 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to </a:t>
            </a:r>
            <a:r>
              <a:rPr lang="en-US" sz="2800" dirty="0" smtClean="0">
                <a:solidFill>
                  <a:prstClr val="black"/>
                </a:solidFill>
                <a:cs typeface="Times New Roman" pitchFamily="18" charset="0"/>
              </a:rPr>
              <a:t>CA and 2/4-MIMO </a:t>
            </a: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layer </a:t>
            </a:r>
            <a:r>
              <a:rPr lang="en-US" sz="2800" dirty="0" smtClean="0">
                <a:solidFill>
                  <a:prstClr val="black"/>
                </a:solidFill>
                <a:cs typeface="Times New Roman" pitchFamily="18" charset="0"/>
              </a:rPr>
              <a:t>combinations.</a:t>
            </a:r>
            <a:endParaRPr lang="en-US" altLang="zh-CN" sz="2800" dirty="0">
              <a:solidFill>
                <a:prstClr val="black"/>
              </a:solidFill>
              <a:cs typeface="Times New Roman" pitchFamily="18" charset="0"/>
            </a:endParaRPr>
          </a:p>
          <a:p>
            <a:pPr marL="457200" lvl="1" indent="0" algn="just">
              <a:buNone/>
            </a:pPr>
            <a:endParaRPr lang="en-US" altLang="zh-CN" sz="2400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2222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4-RX SDR Test</a:t>
            </a:r>
            <a:endParaRPr lang="en-US" dirty="0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467544" y="1340768"/>
            <a:ext cx="8229600" cy="54006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just">
              <a:buFont typeface="Arial" pitchFamily="34" charset="0"/>
              <a:buNone/>
            </a:pPr>
            <a:endParaRPr lang="en-US" altLang="zh-CN" sz="2400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7584" y="1556792"/>
            <a:ext cx="7704856" cy="5039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Times New Roman" pitchFamily="18" charset="0"/>
              </a:rPr>
              <a:t>Consider a new CA SDR test applicability rule for UE with mixed 2 layer and 4 layer support. </a:t>
            </a: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Convert each of 4 layer CC to two 2 layer CCs. Number of CCs and aggregated bandwidth are changed increased by the </a:t>
            </a:r>
            <a:r>
              <a:rPr lang="en-US" sz="2400" dirty="0" smtClean="0">
                <a:solidFill>
                  <a:prstClr val="black"/>
                </a:solidFill>
                <a:cs typeface="Times New Roman" pitchFamily="18" charset="0"/>
              </a:rPr>
              <a:t>conversion. 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US" sz="2400" dirty="0">
                <a:solidFill>
                  <a:prstClr val="black"/>
                </a:solidFill>
                <a:cs typeface="Times New Roman" pitchFamily="18" charset="0"/>
              </a:rPr>
              <a:t>Reuse existing CA SDR test applicability rule to select CA configuration/bandwidth combination</a:t>
            </a:r>
            <a:r>
              <a:rPr lang="en-US" sz="2400" dirty="0" smtClean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  <a:p>
            <a:pPr marL="342900" indent="-342900">
              <a:spcAft>
                <a:spcPts val="900"/>
              </a:spcAft>
              <a:buFont typeface="Wingdings" panose="05000000000000000000" pitchFamily="2" charset="2"/>
              <a:buChar char=""/>
            </a:pPr>
            <a:endParaRPr lang="en-US" sz="24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US" sz="2800" dirty="0" smtClean="0">
                <a:solidFill>
                  <a:prstClr val="black"/>
                </a:solidFill>
                <a:cs typeface="Times New Roman" pitchFamily="18" charset="0"/>
              </a:rPr>
              <a:t>Companies provide details of 4-RX SDR test setting in the next meeting.</a:t>
            </a: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900"/>
              </a:spcAft>
              <a:buFont typeface="Wingdings" panose="05000000000000000000" pitchFamily="2" charset="2"/>
              <a:buChar char=""/>
            </a:pPr>
            <a:endParaRPr lang="en-US" sz="2800" dirty="0">
              <a:solidFill>
                <a:prstClr val="black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063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4-RX CA Performance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algn="just"/>
            <a:r>
              <a:rPr lang="en-US" altLang="zh-CN" sz="2800" dirty="0" smtClean="0">
                <a:solidFill>
                  <a:prstClr val="black"/>
                </a:solidFill>
                <a:cs typeface="Times New Roman" pitchFamily="18" charset="0"/>
              </a:rPr>
              <a:t>4-RX CA Test configuration is based on 2-RX legacy Test.</a:t>
            </a:r>
          </a:p>
          <a:p>
            <a:pPr algn="just"/>
            <a:r>
              <a:rPr lang="en-US" altLang="zh-CN" sz="2800" dirty="0" smtClean="0">
                <a:solidFill>
                  <a:prstClr val="black"/>
                </a:solidFill>
                <a:cs typeface="Times New Roman" pitchFamily="18" charset="0"/>
              </a:rPr>
              <a:t>Baseline RX for Rel-13 CA tests</a:t>
            </a:r>
          </a:p>
          <a:p>
            <a:pPr lvl="1" algn="just"/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Option 1 : MMSE-MRC</a:t>
            </a:r>
          </a:p>
          <a:p>
            <a:pPr lvl="1" algn="just"/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Option 2 : MMSE-IRC</a:t>
            </a:r>
            <a:endParaRPr lang="en-US" altLang="zh-CN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lvl="1" algn="just"/>
            <a:endParaRPr lang="en-US" altLang="zh-CN" sz="24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lvl="0" algn="just"/>
            <a:r>
              <a:rPr lang="en-US" dirty="0">
                <a:solidFill>
                  <a:prstClr val="black"/>
                </a:solidFill>
                <a:cs typeface="Times New Roman" pitchFamily="18" charset="0"/>
              </a:rPr>
              <a:t>Companies provide </a:t>
            </a:r>
            <a:r>
              <a:rPr lang="en-US" dirty="0" smtClean="0">
                <a:solidFill>
                  <a:prstClr val="black"/>
                </a:solidFill>
                <a:cs typeface="Times New Roman" pitchFamily="18" charset="0"/>
              </a:rPr>
              <a:t>performance and test preference in the next meeting.</a:t>
            </a:r>
            <a:endParaRPr lang="en-US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endParaRPr lang="en-US" altLang="zh-CN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endParaRPr lang="en-US" altLang="zh-CN" dirty="0">
              <a:solidFill>
                <a:prstClr val="black"/>
              </a:solidFill>
              <a:cs typeface="Times New Roman" pitchFamily="18" charset="0"/>
            </a:endParaRPr>
          </a:p>
          <a:p>
            <a:pPr marL="457200" lvl="1" indent="0" algn="just">
              <a:buNone/>
            </a:pPr>
            <a:endParaRPr lang="en-US" altLang="zh-CN" sz="2400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187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Further Way-forward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800" dirty="0" smtClean="0"/>
              <a:t>Companies provide preference on 4-RX SDR, CA tests further way-forward.</a:t>
            </a:r>
          </a:p>
          <a:p>
            <a:pPr marL="0" indent="0">
              <a:buNone/>
            </a:pPr>
            <a:endParaRPr lang="en-GB" sz="2800" dirty="0" smtClean="0"/>
          </a:p>
          <a:p>
            <a:pPr marL="0" indent="0">
              <a:buNone/>
            </a:pPr>
            <a:r>
              <a:rPr lang="en-GB" sz="2800" b="1" dirty="0" smtClean="0"/>
              <a:t>Option 1 : </a:t>
            </a:r>
            <a:r>
              <a:rPr lang="en-GB" sz="2800" dirty="0" smtClean="0"/>
              <a:t>Continue the ongoing </a:t>
            </a:r>
            <a:r>
              <a:rPr lang="en-GB" sz="2800" dirty="0"/>
              <a:t>Rel-13 </a:t>
            </a:r>
            <a:r>
              <a:rPr lang="en-GB" sz="2800" dirty="0" smtClean="0"/>
              <a:t>WI to </a:t>
            </a:r>
            <a:r>
              <a:rPr lang="en-GB" sz="2800" dirty="0"/>
              <a:t>include 4Rx CA </a:t>
            </a:r>
            <a:r>
              <a:rPr lang="en-GB" sz="2800" dirty="0" smtClean="0"/>
              <a:t>tests with minimum scope. </a:t>
            </a:r>
          </a:p>
          <a:p>
            <a:pPr marL="0" indent="0">
              <a:buNone/>
            </a:pPr>
            <a:endParaRPr lang="en-GB" sz="2800" dirty="0" smtClean="0"/>
          </a:p>
          <a:p>
            <a:pPr marL="0" indent="0">
              <a:buNone/>
            </a:pPr>
            <a:r>
              <a:rPr lang="en-GB" sz="2800" b="1" dirty="0" smtClean="0"/>
              <a:t>Option 2: </a:t>
            </a:r>
            <a:r>
              <a:rPr lang="en-GB" sz="2800" dirty="0" smtClean="0"/>
              <a:t>Postpone </a:t>
            </a:r>
            <a:r>
              <a:rPr lang="en-GB" sz="2800" dirty="0"/>
              <a:t>the 4Rx CA tests for both normal demodulation tests and SDR tests into a new WI in next release</a:t>
            </a:r>
            <a:r>
              <a:rPr lang="en-GB" sz="2800" dirty="0" smtClean="0"/>
              <a:t>. Rel-14 CA tests will be applied to Rel-13 UE release independent manner. </a:t>
            </a:r>
          </a:p>
          <a:p>
            <a:pPr marL="0" indent="0">
              <a:buNone/>
            </a:pPr>
            <a:endParaRPr lang="en-GB" sz="2800" dirty="0"/>
          </a:p>
          <a:p>
            <a:pPr marL="0" indent="0">
              <a:buNone/>
            </a:pPr>
            <a:endParaRPr lang="en-US" sz="2800" dirty="0"/>
          </a:p>
          <a:p>
            <a:pPr algn="just"/>
            <a:endParaRPr lang="en-US" altLang="zh-CN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endParaRPr lang="en-US" altLang="zh-CN" dirty="0">
              <a:solidFill>
                <a:prstClr val="black"/>
              </a:solidFill>
              <a:cs typeface="Times New Roman" pitchFamily="18" charset="0"/>
            </a:endParaRPr>
          </a:p>
          <a:p>
            <a:pPr marL="457200" lvl="1" indent="0" algn="just">
              <a:buNone/>
            </a:pPr>
            <a:endParaRPr lang="en-US" altLang="zh-CN" sz="2400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8461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</TotalTime>
  <Words>251</Words>
  <Application>Microsoft Office PowerPoint</Application>
  <PresentationFormat>On-screen Show (4:3)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Wingdings</vt:lpstr>
      <vt:lpstr>Office 主题</vt:lpstr>
      <vt:lpstr>3GPP TSG-RAN WG4 Meeting #78bis                                                San José Del Cabo, México, April 9th –17th, 2016 </vt:lpstr>
      <vt:lpstr>Background</vt:lpstr>
      <vt:lpstr>4-RX SDR Test</vt:lpstr>
      <vt:lpstr>4-RX CA Performance Test</vt:lpstr>
      <vt:lpstr>Further Way-forward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Yoon, Daejung</dc:creator>
  <cp:keywords>CTPClassification=CTP_PUBLIC:VisualMarkings=</cp:keywords>
  <cp:lastModifiedBy>Yoon, Daejung</cp:lastModifiedBy>
  <cp:revision>371</cp:revision>
  <dcterms:created xsi:type="dcterms:W3CDTF">2016-01-12T08:39:50Z</dcterms:created>
  <dcterms:modified xsi:type="dcterms:W3CDTF">2016-04-15T17:39:41Z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1460469875</vt:lpwstr>
  </property>
  <property fmtid="{D5CDD505-2E9C-101B-9397-08002B2CF9AE}" pid="11" name="TitusGUID">
    <vt:lpwstr>f992c24c-9608-4b7f-a63e-084ec255b54f</vt:lpwstr>
  </property>
  <property fmtid="{D5CDD505-2E9C-101B-9397-08002B2CF9AE}" pid="12" name="CTP_TimeStamp">
    <vt:lpwstr>2016-04-15 17:39:40Z</vt:lpwstr>
  </property>
  <property fmtid="{D5CDD505-2E9C-101B-9397-08002B2CF9AE}" pid="13" name="CTP_BU">
    <vt:lpwstr>NA</vt:lpwstr>
  </property>
  <property fmtid="{D5CDD505-2E9C-101B-9397-08002B2CF9AE}" pid="14" name="CTP_IDSID">
    <vt:lpwstr>NA</vt:lpwstr>
  </property>
  <property fmtid="{D5CDD505-2E9C-101B-9397-08002B2CF9AE}" pid="15" name="CTP_WWID">
    <vt:lpwstr>NA</vt:lpwstr>
  </property>
  <property fmtid="{D5CDD505-2E9C-101B-9397-08002B2CF9AE}" pid="16" name="CTPClassification">
    <vt:lpwstr>CTP_PUBLIC</vt:lpwstr>
  </property>
</Properties>
</file>