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40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2016/4/14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Way forward on Random Access in NB-IoT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r>
              <a:rPr lang="en-US" altLang="zh-CN" smtClean="0"/>
              <a:t>, Nokia</a:t>
            </a:r>
            <a:endParaRPr lang="zh-CN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332656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zh-CN" b="1" dirty="0" smtClean="0"/>
              <a:t>3GPP TSG-RAN WG4 Meeting #78bis	</a:t>
            </a:r>
            <a:r>
              <a:rPr lang="en-GB" altLang="zh-CN" b="1" smtClean="0"/>
              <a:t>                                                      R4-162865</a:t>
            </a:r>
            <a:endParaRPr lang="zh-CN" altLang="zh-CN" dirty="0" smtClean="0"/>
          </a:p>
          <a:p>
            <a:r>
              <a:rPr lang="en-GB" altLang="zh-CN" b="1" dirty="0" smtClean="0"/>
              <a:t>San Jose del </a:t>
            </a:r>
            <a:r>
              <a:rPr lang="en-GB" altLang="zh-CN" b="1" dirty="0" err="1" smtClean="0"/>
              <a:t>Cabo</a:t>
            </a:r>
            <a:r>
              <a:rPr lang="en-GB" altLang="zh-CN" b="1" dirty="0" smtClean="0"/>
              <a:t>, Mexico, 11-15 April, 2016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en-US" altLang="zh-CN" sz="2400" dirty="0" smtClean="0"/>
          </a:p>
          <a:p>
            <a:r>
              <a:rPr lang="en-US" altLang="zh-CN" sz="2400" dirty="0" smtClean="0"/>
              <a:t>Analysis of the latencies involved in Random Access in NB-IoT is provided in R4-161946.</a:t>
            </a:r>
          </a:p>
          <a:p>
            <a:r>
              <a:rPr lang="en-US" altLang="zh-CN" sz="2400" dirty="0" smtClean="0"/>
              <a:t>Due to differences to legacy E-UTRA (longer NB-PRACH resource, sparser NB-PRACH occasions, separation on NB-PDCCH and NB-PDSCH, and use of repetitions to facilitate extreme coverage enhancement), the Random Access procedure will take significantly longer than in legacy.</a:t>
            </a:r>
          </a:p>
          <a:p>
            <a:r>
              <a:rPr lang="en-US" altLang="zh-CN" sz="2400" dirty="0" smtClean="0"/>
              <a:t>RAR window length has yet not been specified by RAN1 hence the total time for the Random Access cannot be determined  </a:t>
            </a:r>
          </a:p>
          <a:p>
            <a:r>
              <a:rPr lang="en-US" altLang="zh-CN" sz="2400" dirty="0" smtClean="0"/>
              <a:t>In Rel.13 the following core requirement clause of </a:t>
            </a:r>
            <a:r>
              <a:rPr lang="en-US" altLang="zh-CN" sz="2400" dirty="0" smtClean="0"/>
              <a:t>36.133 </a:t>
            </a:r>
            <a:r>
              <a:rPr lang="en-US" altLang="zh-CN" sz="2400" dirty="0" smtClean="0"/>
              <a:t>is impacted by increased latencies:</a:t>
            </a:r>
          </a:p>
          <a:p>
            <a:pPr lvl="1"/>
            <a:r>
              <a:rPr lang="en-GB" sz="1700" dirty="0"/>
              <a:t>The RRC Re-establishment requirement, clause 6.1, need to take into account the increased latency for random access (as well as for other signalling and cell search</a:t>
            </a:r>
            <a:r>
              <a:rPr lang="en-GB" sz="1700" dirty="0" smtClean="0"/>
              <a:t>).</a:t>
            </a:r>
            <a:endParaRPr lang="en-GB" sz="17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Agreements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For the RAN4 NB-IoT AH meeting in May interesting companies are to provide analyses on the latencies associated with Random Access in NB-IoT.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87987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166</Words>
  <Application>Microsoft Office PowerPoint</Application>
  <PresentationFormat>On-screen Show (4:3)</PresentationFormat>
  <Paragraphs>13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Random Access in NB-IoT</vt:lpstr>
      <vt:lpstr>Background </vt:lpstr>
      <vt:lpstr>Agreements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simulation assumptions for SFN scenario</dc:title>
  <dc:creator>Huawei</dc:creator>
  <cp:lastModifiedBy>Joakim Axmon</cp:lastModifiedBy>
  <cp:revision>46</cp:revision>
  <dcterms:created xsi:type="dcterms:W3CDTF">2016-04-07T06:35:55Z</dcterms:created>
  <dcterms:modified xsi:type="dcterms:W3CDTF">2016-04-14T17:14:23Z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1460415827</vt:lpwstr>
  </property>
  <property fmtid="{D5CDD505-2E9C-101B-9397-08002B2CF9AE}" pid="6" name="_2015_ms_pID_725343">
    <vt:lpwstr>(3)F6LyTz1/VcLGWP3UAKtKyq9hiXR+m5GSTSfjfnWZZAiDutg9hmuvQ5Lnqgo4JE8czdoUuTTC
yTtaUhD4hTk5WWlvKfD3Cyxbd11pqRs/zm+ozOtPWQt5bLjoRlAcHIhnVjc2PUGjhY5pU5ek
3m878Qwif1utvUDe7RZYpGLnpGwKYpeS2IXPm8x6rHNwK6VaySAL4+LQs0t4EKeL0/v5qobv
Fbg3JhirnIqMeweAms</vt:lpwstr>
  </property>
  <property fmtid="{D5CDD505-2E9C-101B-9397-08002B2CF9AE}" pid="7" name="_2015_ms_pID_7253431">
    <vt:lpwstr>vB16W1SSHsnULB8GEH8+JRxXxshlhfpGxe5j8e0HN60gL9S7xki4YO
xYvDUdf8KzehJkwkJBlub1bL+7xvPOMe0ISJr49axo1mBxSxyPLeZMTNlrbx2mU+VwRv0hbm
OI7CVdSAmOAKV3IHuIaL9Q1P3/fi9x7l//9ML+hYPUg+oioi/va0TXgs05vGOSA/GBTaKL7J
76/LvGNdwc2EGmoMjbTR7i6p2nVkaFhRnfBr</vt:lpwstr>
  </property>
  <property fmtid="{D5CDD505-2E9C-101B-9397-08002B2CF9AE}" pid="8" name="_2015_ms_pID_7253432">
    <vt:lpwstr>BW9m7ocgdXvF59nDJJnRo54=</vt:lpwstr>
  </property>
</Properties>
</file>