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BS </a:t>
            </a:r>
            <a:r>
              <a:rPr lang="en-US" sz="4000" dirty="0" err="1"/>
              <a:t>demod</a:t>
            </a:r>
            <a:r>
              <a:rPr lang="en-US" sz="4000" dirty="0"/>
              <a:t> performance for new PUCCH formats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Huawei</a:t>
            </a:r>
            <a:r>
              <a:rPr lang="en-US" altLang="ja-JP" sz="2400" dirty="0">
                <a:ea typeface="MS PGothic" pitchFamily="34" charset="-128"/>
              </a:rPr>
              <a:t>, NTT </a:t>
            </a:r>
            <a:r>
              <a:rPr lang="en-US" altLang="ja-JP" sz="2400" dirty="0" smtClean="0">
                <a:ea typeface="MS PGothic" pitchFamily="34" charset="-128"/>
              </a:rPr>
              <a:t>Docomo, </a:t>
            </a:r>
            <a:r>
              <a:rPr lang="en-US" altLang="ja-JP" sz="2400" dirty="0">
                <a:ea typeface="MS PGothic" pitchFamily="34" charset="-128"/>
              </a:rPr>
              <a:t>Ericsson 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R4-162802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78bis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San Jose del Cabo,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Mexico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April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 11 – 15, </a:t>
            </a:r>
            <a:r>
              <a:rPr lang="es-E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Item: 6.11.3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 fontScale="92500"/>
          </a:bodyPr>
          <a:lstStyle/>
          <a:p>
            <a:pPr hangingPunct="0"/>
            <a:r>
              <a:rPr lang="en-US" altLang="zh-CN" dirty="0" smtClean="0"/>
              <a:t>Use SNR </a:t>
            </a:r>
            <a:r>
              <a:rPr lang="en-US" altLang="zh-CN" dirty="0"/>
              <a:t>to achieve 1% </a:t>
            </a:r>
            <a:r>
              <a:rPr lang="en-US" altLang="zh-CN" dirty="0" smtClean="0"/>
              <a:t>missed ACK rate </a:t>
            </a:r>
            <a:r>
              <a:rPr lang="en-US" altLang="zh-CN" dirty="0"/>
              <a:t>as the performance metric for the BS </a:t>
            </a:r>
            <a:r>
              <a:rPr lang="en-US" altLang="zh-CN" dirty="0" err="1"/>
              <a:t>demod</a:t>
            </a:r>
            <a:r>
              <a:rPr lang="en-US" altLang="zh-CN" dirty="0"/>
              <a:t> requirements for new PUCCH formats.</a:t>
            </a:r>
          </a:p>
          <a:p>
            <a:pPr hangingPunct="0"/>
            <a:r>
              <a:rPr lang="en-US" altLang="zh-CN" dirty="0" smtClean="0"/>
              <a:t>BS </a:t>
            </a:r>
            <a:r>
              <a:rPr lang="en-US" altLang="zh-CN" dirty="0" err="1"/>
              <a:t>demod</a:t>
            </a:r>
            <a:r>
              <a:rPr lang="en-US" altLang="zh-CN" dirty="0"/>
              <a:t> requirements are </a:t>
            </a:r>
            <a:r>
              <a:rPr lang="en-US" altLang="zh-CN" dirty="0" smtClean="0"/>
              <a:t>defined based on following cases in Rel-13.</a:t>
            </a:r>
          </a:p>
          <a:p>
            <a:pPr lvl="1" hangingPunct="0"/>
            <a:r>
              <a:rPr lang="en-US" altLang="zh-CN" dirty="0" smtClean="0"/>
              <a:t>PF4: 24bits payload with 1PRB</a:t>
            </a:r>
          </a:p>
          <a:p>
            <a:pPr lvl="1" hangingPunct="0"/>
            <a:r>
              <a:rPr lang="en-US" altLang="zh-CN" dirty="0" smtClean="0"/>
              <a:t>PF4: 64bits payload with 2PRB as baseline, 3PRB for further consideration</a:t>
            </a:r>
          </a:p>
          <a:p>
            <a:pPr lvl="1" hangingPunct="0"/>
            <a:r>
              <a:rPr lang="en-US" altLang="zh-CN" dirty="0" smtClean="0"/>
              <a:t>PF5: 24bits payload with 1PRB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 smtClean="0"/>
              <a:t>Reference receiver: with </a:t>
            </a:r>
            <a:r>
              <a:rPr lang="en-US" altLang="zh-CN" sz="2800" dirty="0"/>
              <a:t>CRC, in case CRC check fail </a:t>
            </a:r>
            <a:r>
              <a:rPr lang="en-US" altLang="zh-CN" sz="2800" dirty="0" err="1"/>
              <a:t>eNodeB</a:t>
            </a:r>
            <a:r>
              <a:rPr lang="en-US" altLang="zh-CN" sz="2800" dirty="0"/>
              <a:t> considers all bits as “NACK”</a:t>
            </a:r>
            <a:endParaRPr lang="nb-NO" altLang="zh-CN" sz="2800" dirty="0" smtClean="0"/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Assumptions for the performance tests are in the next slide.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Interested companies are encouraged to provide simulation results with implementation margins for RAN4#79.</a:t>
            </a:r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7548"/>
            <a:ext cx="10515600" cy="1325563"/>
          </a:xfrm>
        </p:spPr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440957"/>
              </p:ext>
            </p:extLst>
          </p:nvPr>
        </p:nvGraphicFramePr>
        <p:xfrm>
          <a:off x="1880316" y="1155925"/>
          <a:ext cx="8214599" cy="4936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7439"/>
                <a:gridCol w="5797160"/>
              </a:tblGrid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Codeword</a:t>
                      </a:r>
                      <a:r>
                        <a:rPr lang="en-US" sz="1400" dirty="0">
                          <a:effectLst/>
                        </a:rPr>
                        <a:t> selection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Random selection </a:t>
                      </a:r>
                      <a:r>
                        <a:rPr lang="en-US" sz="1400" dirty="0" smtClean="0">
                          <a:effectLst/>
                        </a:rPr>
                        <a:t>of HARQ-ACK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371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Codebooks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Semi-static (codebooksizeDetermination-r13=1)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ACK repetitions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Disabled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4695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Propagation conditions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EPA5, EVA70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Propagation channel definitions to be reused from 36.104.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Cyclic Prefix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Normal CP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Channel BWs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10, 15, 20MHz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594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Carrier definition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Carrier frequency: 2.0 GHz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PUCCH on </a:t>
                      </a:r>
                      <a:r>
                        <a:rPr lang="en-GB" sz="1400" dirty="0" err="1">
                          <a:effectLst/>
                        </a:rPr>
                        <a:t>PCell</a:t>
                      </a:r>
                      <a:r>
                        <a:rPr lang="en-GB" sz="1400" dirty="0">
                          <a:effectLst/>
                        </a:rPr>
                        <a:t> (single PUCCH group)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PUCCH multiplexing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9751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Antenna’s configuration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UE: 1Tx 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BS: 2Rx, 4Rx, 8Rx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correlation between branches is 0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 power imbalance between branches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Timing estimation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Perfect timing estimation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Channel and Noise estimator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Practical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218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Frequency hopping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At slot boundary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/>
                </a:tc>
              </a:tr>
              <a:tr h="1905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</a:rPr>
                        <a:t>Power control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Off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383" marR="64383" marT="32453" marB="3245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14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</TotalTime>
  <Words>246</Words>
  <Application>Microsoft Office PowerPoint</Application>
  <PresentationFormat>Widescreen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ＭＳ Ｐゴシック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Default Design</vt:lpstr>
      <vt:lpstr>WF on BS demod performance for new PUCCH formats</vt:lpstr>
      <vt:lpstr>Proposals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47</cp:revision>
  <dcterms:created xsi:type="dcterms:W3CDTF">2016-01-20T17:53:10Z</dcterms:created>
  <dcterms:modified xsi:type="dcterms:W3CDTF">2016-04-15T14:36:35Z</dcterms:modified>
</cp:coreProperties>
</file>