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69" r:id="rId4"/>
    <p:sldId id="264" r:id="rId5"/>
    <p:sldId id="265" r:id="rId6"/>
    <p:sldId id="268" r:id="rId7"/>
    <p:sldId id="266" r:id="rId8"/>
    <p:sldId id="26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9E2ED-212A-42EC-BF6C-816764F4E89F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0F587-1B0A-4871-A5DC-E91E555E06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689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7 8 1 2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0F587-1B0A-4871-A5DC-E91E555E067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688" cy="1470025"/>
          </a:xfrm>
        </p:spPr>
        <p:txBody>
          <a:bodyPr>
            <a:normAutofit/>
          </a:bodyPr>
          <a:lstStyle/>
          <a:p>
            <a:r>
              <a:rPr lang="en-GB" altLang="zh-CN" sz="4000" b="1" dirty="0" smtClean="0"/>
              <a:t>WF on </a:t>
            </a:r>
            <a:r>
              <a:rPr lang="en-GB" altLang="zh-CN" sz="4000" b="1" dirty="0" err="1" smtClean="0"/>
              <a:t>eMTC</a:t>
            </a:r>
            <a:r>
              <a:rPr lang="en-GB" altLang="zh-CN" sz="4000" b="1" dirty="0" smtClean="0"/>
              <a:t> demodulation and CSI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zh-CN" dirty="0" err="1" smtClean="0"/>
              <a:t>Huawei</a:t>
            </a:r>
            <a:r>
              <a:rPr lang="en-GB" altLang="zh-CN" dirty="0" smtClean="0"/>
              <a:t>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</a:t>
            </a:r>
            <a:r>
              <a:rPr lang="en-GB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R4-162790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 hangingPunct="0"/>
            <a:r>
              <a:rPr lang="en-US" altLang="zh-CN" dirty="0" smtClean="0"/>
              <a:t>MPDCCH </a:t>
            </a:r>
            <a:r>
              <a:rPr lang="en-US" altLang="zh-CN" dirty="0" err="1" smtClean="0"/>
              <a:t>Precoder</a:t>
            </a:r>
            <a:r>
              <a:rPr lang="en-US" altLang="zh-CN" dirty="0" smtClean="0"/>
              <a:t> </a:t>
            </a:r>
            <a:r>
              <a:rPr lang="en-US" altLang="zh-CN" dirty="0"/>
              <a:t>granularity </a:t>
            </a:r>
            <a:endParaRPr lang="zh-CN" altLang="zh-CN" sz="2000" dirty="0"/>
          </a:p>
          <a:p>
            <a:pPr marL="800100" lvl="3" indent="-342900" fontAlgn="base" hangingPunct="0"/>
            <a:r>
              <a:rPr lang="en-US" altLang="zh-CN" sz="2800" dirty="0" smtClean="0"/>
              <a:t>Apply random </a:t>
            </a:r>
            <a:r>
              <a:rPr lang="en-US" altLang="zh-CN" sz="2800" dirty="0" err="1" smtClean="0"/>
              <a:t>precoding</a:t>
            </a:r>
            <a:r>
              <a:rPr lang="en-US" altLang="zh-CN" sz="2800" dirty="0" smtClean="0"/>
              <a:t> specified in TS36.101 B.4.4</a:t>
            </a:r>
          </a:p>
          <a:p>
            <a:pPr marL="1257300" lvl="4" indent="-342900" fontAlgn="base" hangingPunct="0"/>
            <a:r>
              <a:rPr lang="en-US" altLang="zh-CN" sz="2800" dirty="0" smtClean="0"/>
              <a:t>Pre-coder vectors are identical</a:t>
            </a:r>
          </a:p>
          <a:p>
            <a:pPr marL="1714500" lvl="5" indent="-342900" fontAlgn="base" hangingPunct="0"/>
            <a:r>
              <a:rPr lang="en-US" altLang="zh-CN" sz="2800" dirty="0" smtClean="0"/>
              <a:t>Within </a:t>
            </a:r>
            <a:r>
              <a:rPr lang="en-US" altLang="zh-CN" sz="2800" dirty="0"/>
              <a:t>the repetition period in time domain</a:t>
            </a:r>
          </a:p>
          <a:p>
            <a:pPr marL="1714500" lvl="5" indent="-342900" fontAlgn="base" hangingPunct="0"/>
            <a:r>
              <a:rPr lang="en-US" altLang="zh-CN" sz="2800" dirty="0" smtClean="0"/>
              <a:t>Within 1 </a:t>
            </a:r>
            <a:r>
              <a:rPr lang="en-US" altLang="zh-CN" sz="2800" dirty="0"/>
              <a:t>PRB in frequency </a:t>
            </a:r>
            <a:r>
              <a:rPr lang="en-US" altLang="zh-CN" sz="2800" dirty="0" smtClean="0"/>
              <a:t>domain</a:t>
            </a:r>
          </a:p>
          <a:p>
            <a:pPr marL="342900" lvl="2" indent="-342900" fontAlgn="base" hangingPunct="0"/>
            <a:r>
              <a:rPr lang="en-GB" altLang="zh-CN" sz="3200" dirty="0" smtClean="0"/>
              <a:t>One DC subcarrier puncturing </a:t>
            </a:r>
            <a:r>
              <a:rPr lang="en-GB" altLang="zh-CN" sz="3200" dirty="0"/>
              <a:t>is assumed in all MPDCCH, </a:t>
            </a:r>
            <a:r>
              <a:rPr lang="en-GB" altLang="zh-CN" sz="3200" dirty="0" smtClean="0"/>
              <a:t>MPDSCH </a:t>
            </a:r>
            <a:r>
              <a:rPr lang="en-GB" altLang="zh-CN" sz="3200" dirty="0"/>
              <a:t>and CQI </a:t>
            </a:r>
            <a:r>
              <a:rPr lang="en-GB" altLang="zh-CN" sz="3200" dirty="0" smtClean="0"/>
              <a:t>requirements</a:t>
            </a:r>
            <a:endParaRPr lang="zh-CN" altLang="zh-CN" sz="3200" dirty="0" smtClean="0"/>
          </a:p>
          <a:p>
            <a:r>
              <a:rPr lang="en-US" dirty="0" smtClean="0"/>
              <a:t>CRs for PBCH, MPDCCH CE Mode A, PDSCH TM6, CQI definition test are endorsed.</a:t>
            </a:r>
          </a:p>
          <a:p>
            <a:pPr lvl="1"/>
            <a:r>
              <a:rPr lang="en-US" dirty="0" smtClean="0"/>
              <a:t>Companies are encouraged to provide the ideal and practical simulation results in RAN4#79</a:t>
            </a:r>
          </a:p>
        </p:txBody>
      </p:sp>
    </p:spTree>
    <p:extLst>
      <p:ext uri="{BB962C8B-B14F-4D97-AF65-F5344CB8AC3E}">
        <p14:creationId xmlns:p14="http://schemas.microsoft.com/office/powerpoint/2010/main" xmlns="" val="2072712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assumption for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UE frequency error modeling</a:t>
            </a:r>
          </a:p>
          <a:p>
            <a:pPr marL="742950" lvl="2" indent="-342900"/>
            <a:r>
              <a:rPr lang="en-US" dirty="0" smtClean="0"/>
              <a:t>Option1: Practical UE frequency compensation</a:t>
            </a:r>
          </a:p>
          <a:p>
            <a:pPr marL="742950" lvl="2" indent="-342900"/>
            <a:r>
              <a:rPr lang="en-US" dirty="0" smtClean="0"/>
              <a:t>Option2: Fixed UE frequency error</a:t>
            </a:r>
          </a:p>
          <a:p>
            <a:pPr marL="1200150" lvl="3" indent="-342900"/>
            <a:r>
              <a:rPr lang="en-US" dirty="0" smtClean="0"/>
              <a:t>CE Mode A: 50Hz</a:t>
            </a:r>
          </a:p>
          <a:p>
            <a:pPr marL="1200150" lvl="3" indent="-342900"/>
            <a:r>
              <a:rPr lang="en-US" dirty="0" smtClean="0"/>
              <a:t>CE Mode B: 100Hz</a:t>
            </a:r>
          </a:p>
          <a:p>
            <a:pPr marL="742950" lvl="2" indent="-342900"/>
            <a:r>
              <a:rPr lang="en-US" dirty="0" smtClean="0"/>
              <a:t>Option3: Other UE frequency error model is not precluded</a:t>
            </a:r>
          </a:p>
        </p:txBody>
      </p:sp>
    </p:spTree>
    <p:extLst>
      <p:ext uri="{BB962C8B-B14F-4D97-AF65-F5344CB8AC3E}">
        <p14:creationId xmlns:p14="http://schemas.microsoft.com/office/powerpoint/2010/main" xmlns="" val="1666419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Open issues for MDPCCH demodulation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CE Mode A</a:t>
            </a:r>
          </a:p>
          <a:p>
            <a:pPr lvl="1" fontAlgn="base" hangingPunct="0"/>
            <a:r>
              <a:rPr lang="en-US" altLang="zh-CN" dirty="0"/>
              <a:t>Number of repetitions</a:t>
            </a:r>
            <a:endParaRPr lang="zh-CN" altLang="zh-CN" sz="1600" dirty="0"/>
          </a:p>
          <a:p>
            <a:pPr lvl="2" fontAlgn="base" hangingPunct="0"/>
            <a:r>
              <a:rPr lang="en-US" altLang="zh-CN" dirty="0"/>
              <a:t>Change 8 to 16 or 32 depending on whether </a:t>
            </a:r>
            <a:r>
              <a:rPr lang="en-US" altLang="zh-CN" dirty="0" smtClean="0"/>
              <a:t>the required SNR satisfies -6 dB</a:t>
            </a:r>
          </a:p>
          <a:p>
            <a:pPr fontAlgn="base" hangingPunct="0"/>
            <a:r>
              <a:rPr lang="en-US" dirty="0" smtClean="0"/>
              <a:t>CE Mode B</a:t>
            </a:r>
          </a:p>
          <a:p>
            <a:pPr lvl="1" fontAlgn="base" hangingPunct="0"/>
            <a:r>
              <a:rPr lang="en-US" dirty="0" smtClean="0"/>
              <a:t>Propagation channel</a:t>
            </a:r>
          </a:p>
          <a:p>
            <a:pPr lvl="2" fontAlgn="base" hangingPunct="0"/>
            <a:r>
              <a:rPr lang="en-US" dirty="0" smtClean="0"/>
              <a:t>Three options: AWGN, ETU1, or EPA1</a:t>
            </a:r>
          </a:p>
          <a:p>
            <a:pPr lvl="1"/>
            <a:r>
              <a:rPr lang="en-US" dirty="0" smtClean="0"/>
              <a:t>Frequency hopping offset and MPDCCH  Narrow band(i.e. first narrowband) while 4 narrowband used for frequency hopping</a:t>
            </a:r>
          </a:p>
          <a:p>
            <a:pPr lvl="2"/>
            <a:r>
              <a:rPr lang="en-US" sz="2600" dirty="0" smtClean="0"/>
              <a:t>option 1: </a:t>
            </a:r>
          </a:p>
          <a:p>
            <a:pPr lvl="3"/>
            <a:r>
              <a:rPr lang="en-US" sz="2600" dirty="0" smtClean="0"/>
              <a:t>Offset:1</a:t>
            </a:r>
          </a:p>
          <a:p>
            <a:pPr lvl="3"/>
            <a:r>
              <a:rPr lang="en-US" sz="2600" dirty="0" smtClean="0"/>
              <a:t>MPDCCH  Narrowband:7</a:t>
            </a:r>
          </a:p>
          <a:p>
            <a:pPr lvl="2"/>
            <a:r>
              <a:rPr lang="en-US" altLang="zh-CN" sz="2600" dirty="0" smtClean="0"/>
              <a:t>option 2:  </a:t>
            </a:r>
          </a:p>
          <a:p>
            <a:pPr lvl="3"/>
            <a:r>
              <a:rPr lang="en-US" altLang="zh-CN" sz="2600" dirty="0" smtClean="0"/>
              <a:t>Offset:2</a:t>
            </a:r>
          </a:p>
          <a:p>
            <a:pPr lvl="3">
              <a:buNone/>
            </a:pPr>
            <a:r>
              <a:rPr lang="en-US" altLang="zh-CN" sz="2600" dirty="0" smtClean="0"/>
              <a:t>If 2 is set, need clarification of the behavior when MPDCCH is collided with PSS/SSS/PBCH</a:t>
            </a:r>
          </a:p>
          <a:p>
            <a:pPr lvl="3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endParaRPr lang="en-US" altLang="zh-CN" dirty="0" smtClean="0">
              <a:solidFill>
                <a:srgbClr val="FF0000"/>
              </a:solidFill>
            </a:endParaRPr>
          </a:p>
          <a:p>
            <a:pPr lvl="3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781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Open issues for PDSCH demodulation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CE Mode A TM9</a:t>
            </a:r>
          </a:p>
          <a:p>
            <a:pPr lvl="1"/>
            <a:r>
              <a:rPr lang="en-US" dirty="0" smtClean="0"/>
              <a:t>SNR test point considering the sufficient MPDDCH decoding performance</a:t>
            </a:r>
          </a:p>
          <a:p>
            <a:pPr lvl="2"/>
            <a:r>
              <a:rPr lang="en-US" dirty="0" smtClean="0"/>
              <a:t>Option1: 0dB</a:t>
            </a:r>
          </a:p>
          <a:p>
            <a:pPr lvl="2"/>
            <a:r>
              <a:rPr lang="en-US" dirty="0" smtClean="0"/>
              <a:t>Option2: -6dB</a:t>
            </a:r>
          </a:p>
          <a:p>
            <a:pPr lvl="2"/>
            <a:r>
              <a:rPr lang="en-US" dirty="0" smtClean="0"/>
              <a:t>Option3</a:t>
            </a:r>
            <a:r>
              <a:rPr lang="en-US" dirty="0" smtClean="0"/>
              <a:t>:  </a:t>
            </a:r>
            <a:r>
              <a:rPr lang="en-US" dirty="0" smtClean="0"/>
              <a:t>Other </a:t>
            </a:r>
            <a:r>
              <a:rPr lang="en-US" dirty="0" smtClean="0"/>
              <a:t>value is not precluded</a:t>
            </a:r>
          </a:p>
          <a:p>
            <a:pPr lvl="1"/>
            <a:r>
              <a:rPr lang="en-US" dirty="0" smtClean="0"/>
              <a:t>Coding rate</a:t>
            </a:r>
          </a:p>
          <a:p>
            <a:pPr lvl="2"/>
            <a:r>
              <a:rPr lang="en-US" dirty="0" smtClean="0"/>
              <a:t>Option1: 1/10 (TBS=152bits)</a:t>
            </a:r>
          </a:p>
          <a:p>
            <a:pPr lvl="2"/>
            <a:r>
              <a:rPr lang="en-US" dirty="0" smtClean="0"/>
              <a:t>Option2: 1/3</a:t>
            </a:r>
          </a:p>
          <a:p>
            <a:pPr lvl="2"/>
            <a:r>
              <a:rPr lang="en-US" dirty="0" smtClean="0"/>
              <a:t>Option3: Other coding rate is not precluded</a:t>
            </a:r>
          </a:p>
          <a:p>
            <a:pPr lvl="1"/>
            <a:r>
              <a:rPr lang="en-US" dirty="0" smtClean="0"/>
              <a:t>Number of repetitions</a:t>
            </a:r>
          </a:p>
          <a:p>
            <a:pPr lvl="2"/>
            <a:r>
              <a:rPr lang="en-US" dirty="0" smtClean="0"/>
              <a:t>Select the number which </a:t>
            </a:r>
            <a:r>
              <a:rPr lang="en-US" altLang="zh-CN" dirty="0"/>
              <a:t>can satisfy </a:t>
            </a:r>
            <a:r>
              <a:rPr lang="en-US" altLang="zh-CN" dirty="0" smtClean="0"/>
              <a:t>the SNR test point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18111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Open issues for PDSCH demodulation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CE Mode B TM2</a:t>
            </a:r>
          </a:p>
          <a:p>
            <a:pPr lvl="1" fontAlgn="base" hangingPunct="0"/>
            <a:r>
              <a:rPr lang="en-US" dirty="0"/>
              <a:t>SNR test point to be set to -15dB</a:t>
            </a:r>
          </a:p>
          <a:p>
            <a:pPr lvl="1" fontAlgn="base" hangingPunct="0"/>
            <a:r>
              <a:rPr lang="en-US" dirty="0"/>
              <a:t>Propagation channel</a:t>
            </a:r>
          </a:p>
          <a:p>
            <a:pPr lvl="2" fontAlgn="base" hangingPunct="0"/>
            <a:r>
              <a:rPr lang="en-US" dirty="0"/>
              <a:t>Three options: AWGN, ETU1, or EPA1</a:t>
            </a:r>
          </a:p>
          <a:p>
            <a:pPr lvl="1" hangingPunct="0"/>
            <a:r>
              <a:rPr lang="en-US" dirty="0"/>
              <a:t>Number of repetitions:</a:t>
            </a:r>
          </a:p>
          <a:p>
            <a:pPr lvl="2" hangingPunct="0"/>
            <a:r>
              <a:rPr lang="en-US" dirty="0"/>
              <a:t>Option1: </a:t>
            </a:r>
            <a:r>
              <a:rPr lang="en-US" dirty="0" smtClean="0"/>
              <a:t>Number to </a:t>
            </a:r>
            <a:r>
              <a:rPr lang="en-US" dirty="0"/>
              <a:t>satisfy BLER=30% with the target </a:t>
            </a:r>
            <a:r>
              <a:rPr lang="en-US" dirty="0" smtClean="0"/>
              <a:t>SNR with 1/3 QPSK</a:t>
            </a:r>
          </a:p>
          <a:p>
            <a:pPr lvl="2" hangingPunct="0"/>
            <a:r>
              <a:rPr lang="en-US" altLang="zh-CN" dirty="0" smtClean="0"/>
              <a:t>Option2: Same </a:t>
            </a:r>
            <a:r>
              <a:rPr lang="en-US" altLang="zh-CN" dirty="0"/>
              <a:t>or longer value  than MPDCCH repetition. </a:t>
            </a:r>
          </a:p>
          <a:p>
            <a:pPr lvl="3" hangingPunct="0"/>
            <a:r>
              <a:rPr lang="en-US" altLang="zh-CN" dirty="0"/>
              <a:t>TBS size may need </a:t>
            </a:r>
            <a:r>
              <a:rPr lang="en-US" altLang="zh-CN" dirty="0" smtClean="0"/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xmlns="" val="2687403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CQI fading test with PUSCH 2-0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studies are needed for the feasibility of </a:t>
            </a:r>
            <a:r>
              <a:rPr lang="en-US" dirty="0" smtClean="0"/>
              <a:t>the test </a:t>
            </a:r>
            <a:r>
              <a:rPr lang="en-US" dirty="0"/>
              <a:t>metric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0393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 to R4-161216 as baseline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1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</TotalTime>
  <Words>375</Words>
  <Application>Microsoft Office PowerPoint</Application>
  <PresentationFormat>全屏显示(4:3)</PresentationFormat>
  <Paragraphs>62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eMTC demodulation and CSI</vt:lpstr>
      <vt:lpstr>Agreements</vt:lpstr>
      <vt:lpstr>Common assumption for demodulation requirements</vt:lpstr>
      <vt:lpstr>Open issues for MDPCCH demodulation requirement</vt:lpstr>
      <vt:lpstr>Open issues for PDSCH demodulation requirement</vt:lpstr>
      <vt:lpstr>Open issues for PDSCH demodulation requirement</vt:lpstr>
      <vt:lpstr>CQI fading test with PUSCH 2-0</vt:lpstr>
      <vt:lpstr>Simulation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lastModifiedBy>Huawei</cp:lastModifiedBy>
  <cp:revision>142</cp:revision>
  <dcterms:created xsi:type="dcterms:W3CDTF">2016-04-12T20:58:18Z</dcterms:created>
  <dcterms:modified xsi:type="dcterms:W3CDTF">2016-04-15T16:02:54Z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(3)F+MA397oUo8M3cnShwbPanWQzV/69dk8PchMuvQGbLquoAJ8/e3Pkz2H0VcLLuxJWRbmGNK4
BU7De0krZC47SXBZCpQJxz8oxyVC9Td0+ODEgNLAmcpPQZl5IHB4AXfTl1bB2BmHINbZclLM
eZT8coB2qvLQ3asNgnb87lZ60pOe7ZyVF7BL6+l38QIjGUOsty3mxBEJJv2F24IhqPeFMxtx
3O80r7U/klHarR4KbX</vt:lpwstr>
  </property>
  <property fmtid="{D5CDD505-2E9C-101B-9397-08002B2CF9AE}" pid="3" name="_2015_ms_pID_7253431">
    <vt:lpwstr>9VHPs5pHSj8xkcwqYbA2XvEbgl7oPYRSJbnpTEp7LLTl2AVnfQkFMX
hP4XnyL/HhR4AfCLYD35Jm4kTnPFONPXzGdlAGj6sUAfKpzvS8MTqf+0wpen5aE6BFgY/1Ah
L+vTHYmz83N+w8Y8mV7CVF3yiu0uiBL6qDKtT/+K3CSdl90TaUQtSKN2v9qt39QDHV6wLt4D
1YmUsI6ZhACoFIP0xvm7UiZY9WNVDnEFbGx+</vt:lpwstr>
  </property>
  <property fmtid="{D5CDD505-2E9C-101B-9397-08002B2CF9AE}" pid="4" name="_2015_ms_pID_7253432">
    <vt:lpwstr>hSluq6whIhoE6Mc5W/Trfky8IE27uKL43iSH
Ai+L+fiR/TeGVq+Rry8FaQS3TrQOlQ==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1460697224</vt:lpwstr>
  </property>
</Properties>
</file>