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</a:t>
            </a:r>
            <a:r>
              <a:rPr lang="en-GB" dirty="0"/>
              <a:t>on </a:t>
            </a:r>
            <a:r>
              <a:rPr lang="en-GB" dirty="0" err="1"/>
              <a:t>ProSe</a:t>
            </a:r>
            <a:r>
              <a:rPr lang="en-GB" dirty="0"/>
              <a:t> multi-carrier operation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Ericsson, </a:t>
            </a:r>
            <a:r>
              <a:rPr lang="en-US" dirty="0" smtClean="0">
                <a:solidFill>
                  <a:schemeClr val="tx1"/>
                </a:solidFill>
              </a:rPr>
              <a:t>Nokia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6667880" y="175525"/>
            <a:ext cx="1502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dirty="0" smtClean="0"/>
              <a:t>R4-162733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87825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Meeting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#78bis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San Jose del Cabo, Mexico, 11-15 April, 2016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</a:t>
            </a:r>
            <a:r>
              <a:rPr lang="sv-SE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5.10.2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n-NO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28575"/>
            <a:ext cx="9220200" cy="1114425"/>
          </a:xfrm>
        </p:spPr>
        <p:txBody>
          <a:bodyPr>
            <a:normAutofit/>
          </a:bodyPr>
          <a:lstStyle/>
          <a:p>
            <a:r>
              <a:rPr lang="en-US" dirty="0" smtClean="0"/>
              <a:t>Proposals agreed at RAN4#78bis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990600"/>
            <a:ext cx="8991600" cy="5562600"/>
          </a:xfrm>
        </p:spPr>
        <p:txBody>
          <a:bodyPr>
            <a:normAutofit/>
          </a:bodyPr>
          <a:lstStyle/>
          <a:p>
            <a:endParaRPr lang="en-US" sz="1400" dirty="0" smtClean="0"/>
          </a:p>
          <a:p>
            <a:pPr hangingPunct="0"/>
            <a:r>
              <a:rPr lang="en-US" sz="2400" dirty="0" smtClean="0"/>
              <a:t>For Interruption requirements with </a:t>
            </a:r>
            <a:r>
              <a:rPr lang="en-US" sz="2400" dirty="0" err="1" smtClean="0"/>
              <a:t>ProSe</a:t>
            </a:r>
            <a:endParaRPr lang="en-US" sz="2400" dirty="0" smtClean="0"/>
          </a:p>
          <a:p>
            <a:pPr lvl="1" hangingPunct="0"/>
            <a:r>
              <a:rPr lang="en-US" sz="2000" dirty="0" smtClean="0"/>
              <a:t>RAN4 is to study the maximum number of configured serving component carrier for which the requirements apply. </a:t>
            </a:r>
          </a:p>
          <a:p>
            <a:pPr lvl="1" hangingPunct="0"/>
            <a:r>
              <a:rPr lang="en-US" sz="2000" dirty="0" smtClean="0"/>
              <a:t>RAN4 is to study the need for specifying the maximum number of non-serving carriers for </a:t>
            </a:r>
            <a:r>
              <a:rPr lang="en-US" sz="2000" dirty="0" err="1" smtClean="0"/>
              <a:t>ProSe</a:t>
            </a:r>
            <a:r>
              <a:rPr lang="en-US" sz="2000" dirty="0" smtClean="0"/>
              <a:t>  for which the requirements apply.</a:t>
            </a:r>
            <a:endParaRPr lang="en-US" sz="2000" dirty="0"/>
          </a:p>
          <a:p>
            <a:pPr lvl="1" hangingPunct="0"/>
            <a:endParaRPr lang="en-US" sz="2400" dirty="0" smtClean="0"/>
          </a:p>
          <a:p>
            <a:pPr hangingPunct="0"/>
            <a:r>
              <a:rPr lang="en-US" sz="2400" dirty="0" smtClean="0"/>
              <a:t>RAN4 </a:t>
            </a:r>
            <a:r>
              <a:rPr lang="en-US" sz="2400" dirty="0"/>
              <a:t>is to further </a:t>
            </a:r>
            <a:r>
              <a:rPr lang="en-US" sz="2400" dirty="0" smtClean="0"/>
              <a:t>study the </a:t>
            </a:r>
            <a:r>
              <a:rPr lang="en-US" sz="2400" dirty="0"/>
              <a:t>impact of </a:t>
            </a:r>
            <a:r>
              <a:rPr lang="en-US" sz="2400" dirty="0" smtClean="0"/>
              <a:t>WAN interruptions due </a:t>
            </a:r>
            <a:r>
              <a:rPr lang="en-US" sz="2400" dirty="0"/>
              <a:t>to </a:t>
            </a:r>
            <a:r>
              <a:rPr lang="en-US" sz="2400" dirty="0" err="1" smtClean="0"/>
              <a:t>ProSe</a:t>
            </a:r>
            <a:r>
              <a:rPr lang="en-US" sz="2400" dirty="0" smtClean="0"/>
              <a:t> operation on non-serving carrier (with and without gaps) when more than 1 non-serving carrier. </a:t>
            </a:r>
          </a:p>
        </p:txBody>
      </p:sp>
    </p:spTree>
    <p:extLst>
      <p:ext uri="{BB962C8B-B14F-4D97-AF65-F5344CB8AC3E}">
        <p14:creationId xmlns:p14="http://schemas.microsoft.com/office/powerpoint/2010/main" val="198225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3450</TotalTime>
  <Words>111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ProSe multi-carrier operation</vt:lpstr>
      <vt:lpstr>Proposals agreed at RAN4#78bis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Santhan Thangarasa</cp:lastModifiedBy>
  <cp:revision>335</cp:revision>
  <dcterms:created xsi:type="dcterms:W3CDTF">2006-08-16T00:00:00Z</dcterms:created>
  <dcterms:modified xsi:type="dcterms:W3CDTF">2016-04-15T13:59:13Z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x">
    <vt:lpwstr>0</vt:lpwstr>
  </property>
  <property fmtid="{D5CDD505-2E9C-101B-9397-08002B2CF9AE}" pid="4" name="DocumentType">
    <vt:lpwstr/>
  </property>
  <property fmtid="{D5CDD505-2E9C-101B-9397-08002B2CF9AE}" pid="5" name="TemplateName">
    <vt:lpwstr/>
  </property>
  <property fmtid="{D5CDD505-2E9C-101B-9397-08002B2CF9AE}" pid="6" name="TemplateVersion">
    <vt:lpwstr/>
  </property>
  <property fmtid="{D5CDD505-2E9C-101B-9397-08002B2CF9AE}" pid="7" name="White">
    <vt:bool>true</vt:bool>
  </property>
  <property fmtid="{D5CDD505-2E9C-101B-9397-08002B2CF9AE}" pid="8" name="chkMetaData">
    <vt:bool>false</vt:bool>
  </property>
  <property fmtid="{D5CDD505-2E9C-101B-9397-08002B2CF9AE}" pid="9" name="chkTaglines">
    <vt:bool>true</vt:bool>
  </property>
  <property fmtid="{D5CDD505-2E9C-101B-9397-08002B2CF9AE}" pid="10" name="SecurityClass">
    <vt:lpwstr>Ericsson Internal</vt:lpwstr>
  </property>
  <property fmtid="{D5CDD505-2E9C-101B-9397-08002B2CF9AE}" pid="11" name="txtConfLabel">
    <vt:lpwstr>Ericsson Internal</vt:lpwstr>
  </property>
  <property fmtid="{D5CDD505-2E9C-101B-9397-08002B2CF9AE}" pid="12" name="optUseConfClass">
    <vt:bool>true</vt:bool>
  </property>
  <property fmtid="{D5CDD505-2E9C-101B-9397-08002B2CF9AE}" pid="13" name="optUseConfLabel">
    <vt:bool>false</vt:bool>
  </property>
  <property fmtid="{D5CDD505-2E9C-101B-9397-08002B2CF9AE}" pid="14" name="optFooterCVLDocNo">
    <vt:bool>true</vt:bool>
  </property>
  <property fmtid="{D5CDD505-2E9C-101B-9397-08002B2CF9AE}" pid="15" name="optFooterCVLCopyright">
    <vt:bool>false</vt:bool>
  </property>
  <property fmtid="{D5CDD505-2E9C-101B-9397-08002B2CF9AE}" pid="16" name="optEnterText1">
    <vt:bool>false</vt:bool>
  </property>
  <property fmtid="{D5CDD505-2E9C-101B-9397-08002B2CF9AE}" pid="17" name="optFooterCVLConfLabel">
    <vt:bool>true</vt:bool>
  </property>
  <property fmtid="{D5CDD505-2E9C-101B-9397-08002B2CF9AE}" pid="18" name="optEnterText2">
    <vt:bool>false</vt:bool>
  </property>
  <property fmtid="{D5CDD505-2E9C-101B-9397-08002B2CF9AE}" pid="19" name="optFooterCVLTitle">
    <vt:bool>true</vt:bool>
  </property>
  <property fmtid="{D5CDD505-2E9C-101B-9397-08002B2CF9AE}" pid="20" name="optFooterCVLPrep">
    <vt:bool>false</vt:bool>
  </property>
  <property fmtid="{D5CDD505-2E9C-101B-9397-08002B2CF9AE}" pid="21" name="optEnterText3">
    <vt:bool>false</vt:bool>
  </property>
  <property fmtid="{D5CDD505-2E9C-101B-9397-08002B2CF9AE}" pid="22" name="optFooterCVLDate">
    <vt:bool>true</vt:bool>
  </property>
  <property fmtid="{D5CDD505-2E9C-101B-9397-08002B2CF9AE}" pid="23" name="optEnterText4">
    <vt:bool>false</vt:bool>
  </property>
  <property fmtid="{D5CDD505-2E9C-101B-9397-08002B2CF9AE}" pid="24" name="LeftFooterField">
    <vt:lpwstr> </vt:lpwstr>
  </property>
  <property fmtid="{D5CDD505-2E9C-101B-9397-08002B2CF9AE}" pid="25" name="MiddleFooterField">
    <vt:lpwstr> </vt:lpwstr>
  </property>
  <property fmtid="{D5CDD505-2E9C-101B-9397-08002B2CF9AE}" pid="26" name="RightFooterField">
    <vt:lpwstr> </vt:lpwstr>
  </property>
  <property fmtid="{D5CDD505-2E9C-101B-9397-08002B2CF9AE}" pid="27" name="RightFooterField2">
    <vt:lpwstr> </vt:lpwstr>
  </property>
  <property fmtid="{D5CDD505-2E9C-101B-9397-08002B2CF9AE}" pid="28" name="TotalNumb">
    <vt:bool>false</vt:bool>
  </property>
  <property fmtid="{D5CDD505-2E9C-101B-9397-08002B2CF9AE}" pid="29" name="Pages">
    <vt:bool>true</vt:bool>
  </property>
</Properties>
</file>