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75" r:id="rId4"/>
    <p:sldId id="279" r:id="rId5"/>
    <p:sldId id="280" r:id="rId6"/>
    <p:sldId id="276" r:id="rId7"/>
    <p:sldId id="278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11" autoAdjust="0"/>
    <p:restoredTop sz="91731" autoAdjust="0"/>
  </p:normalViewPr>
  <p:slideViewPr>
    <p:cSldViewPr>
      <p:cViewPr varScale="1">
        <p:scale>
          <a:sx n="95" d="100"/>
          <a:sy n="95" d="100"/>
        </p:scale>
        <p:origin x="-3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2" d="100"/>
          <a:sy n="92" d="100"/>
        </p:scale>
        <p:origin x="-376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CA1B6A-8801-4EBA-9655-4FDC7DC6A09D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BEDB15-D2A9-4C33-A3F8-D4FF9B2F9EE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112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B9F5F-9041-44DA-8BD9-C5401A7A3D66}" type="datetimeFigureOut">
              <a:rPr lang="ko-KR" altLang="en-US" smtClean="0"/>
              <a:t>2016-02-19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A6ADB8-2306-44BD-A80F-94C4A732B5F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3533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1073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A6ADB8-2306-44BD-A80F-94C4A732B5F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3761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884368" y="6356350"/>
            <a:ext cx="1090464" cy="365125"/>
          </a:xfrm>
        </p:spPr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2016/2/19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18040" y="6356350"/>
            <a:ext cx="9464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</a:t>
            </a:r>
            <a:r>
              <a:rPr lang="de-DE" altLang="ja-JP" sz="2400" b="1" dirty="0" smtClean="0"/>
              <a:t>78</a:t>
            </a:r>
            <a:r>
              <a:rPr lang="de-DE" altLang="ja-JP" sz="2400" b="1" dirty="0"/>
              <a:t>	</a:t>
            </a:r>
            <a:endParaRPr lang="ja-JP" altLang="ja-JP" sz="2400" b="1" dirty="0" smtClean="0"/>
          </a:p>
          <a:p>
            <a:r>
              <a:rPr lang="en-GB" altLang="ja-JP" sz="2400" b="1" dirty="0"/>
              <a:t>ST. Julian</a:t>
            </a:r>
            <a:r>
              <a:rPr lang="pt-BR" altLang="ja-JP" sz="2400" b="1" dirty="0"/>
              <a:t>, </a:t>
            </a:r>
            <a:r>
              <a:rPr lang="en-GB" altLang="ja-JP" sz="2400" b="1" dirty="0" smtClean="0"/>
              <a:t>Malta, 15 – 19 Feb, 2016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8.13.1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LG </a:t>
            </a:r>
            <a:r>
              <a:rPr lang="en-GB" altLang="ja-JP" sz="2800" b="1" dirty="0" smtClean="0"/>
              <a:t>Electronics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WF on V2V coexistence simulation parameters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161409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052736"/>
            <a:ext cx="8640960" cy="561662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Define adjacent channel coexistence simulation parameters for 2GHz/5.9GHz V2V Services during </a:t>
            </a:r>
            <a:r>
              <a:rPr lang="en-US" altLang="ja-JP" dirty="0"/>
              <a:t>4 </a:t>
            </a:r>
            <a:r>
              <a:rPr lang="en-US" altLang="ja-JP" dirty="0" smtClean="0"/>
              <a:t>meeting times </a:t>
            </a:r>
            <a:r>
              <a:rPr kumimoji="1" lang="en-US" altLang="ja-JP" dirty="0" smtClean="0"/>
              <a:t>in RAN WG4. (restricted time limit to complete V2V Core requirements)</a:t>
            </a:r>
          </a:p>
          <a:p>
            <a:pPr marL="457200" lvl="1" indent="0">
              <a:buNone/>
            </a:pPr>
            <a:endParaRPr lang="en-US" altLang="ja-JP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General paramters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340768"/>
            <a:ext cx="8507288" cy="5400600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sz="2800" dirty="0" smtClean="0"/>
              <a:t>Deployment scenarios: Unban case </a:t>
            </a:r>
          </a:p>
          <a:p>
            <a:r>
              <a:rPr lang="en-US" altLang="ko-KR" sz="2800" dirty="0" smtClean="0"/>
              <a:t>Simulation Block Size : </a:t>
            </a:r>
          </a:p>
          <a:p>
            <a:pPr lvl="1"/>
            <a:r>
              <a:rPr lang="en-US" altLang="ko-KR" sz="2400" dirty="0" smtClean="0"/>
              <a:t>Urban : Manhattan grid model: 3*433m, 3* 250m (in page 6)</a:t>
            </a:r>
          </a:p>
          <a:p>
            <a:endParaRPr lang="en-US" altLang="ko-KR" sz="2800" dirty="0" smtClean="0"/>
          </a:p>
          <a:p>
            <a:r>
              <a:rPr lang="en-US" altLang="ko-KR" sz="2800" dirty="0" smtClean="0"/>
              <a:t>Absolute </a:t>
            </a:r>
            <a:r>
              <a:rPr lang="en-US" altLang="ko-KR" sz="2800" dirty="0"/>
              <a:t>vehicle speed for </a:t>
            </a:r>
            <a:r>
              <a:rPr lang="en-US" altLang="ko-KR" sz="2800" dirty="0" smtClean="0"/>
              <a:t>urban</a:t>
            </a:r>
          </a:p>
          <a:p>
            <a:pPr lvl="1"/>
            <a:r>
              <a:rPr lang="en-US" altLang="ko-KR" sz="2400" dirty="0"/>
              <a:t>Urban : 15km/h, 60km/h</a:t>
            </a:r>
          </a:p>
          <a:p>
            <a:pPr lvl="1"/>
            <a:r>
              <a:rPr lang="en-US" altLang="ko-KR" sz="2400" dirty="0" smtClean="0"/>
              <a:t>Used only to decide vehicle density. </a:t>
            </a:r>
          </a:p>
          <a:p>
            <a:pPr lvl="1"/>
            <a:r>
              <a:rPr lang="en-US" altLang="ko-KR" sz="2400" dirty="0" smtClean="0"/>
              <a:t>Fixed location will be considered for adjacent coexistence evaluation.</a:t>
            </a:r>
          </a:p>
          <a:p>
            <a:pPr lvl="1"/>
            <a:r>
              <a:rPr lang="en-US" altLang="ko-KR" sz="2400" dirty="0" smtClean="0"/>
              <a:t>Vehicle density : Follow TR36.885</a:t>
            </a:r>
            <a:endParaRPr lang="en-US" altLang="ko-KR" sz="2000" dirty="0" smtClean="0"/>
          </a:p>
          <a:p>
            <a:pPr lvl="1"/>
            <a:r>
              <a:rPr lang="en-US" altLang="ko-KR" sz="2400" dirty="0" smtClean="0"/>
              <a:t>V2V channel model : Follow TR36.885</a:t>
            </a:r>
          </a:p>
          <a:p>
            <a:pPr lvl="1"/>
            <a:r>
              <a:rPr lang="en-US" altLang="ko-KR" sz="2400" dirty="0" smtClean="0"/>
              <a:t># of activate UEs per V2V cell: Round (</a:t>
            </a:r>
            <a:r>
              <a:rPr lang="en-US" altLang="ko-KR" sz="2400" dirty="0"/>
              <a:t>5</a:t>
            </a:r>
            <a:r>
              <a:rPr lang="en-US" altLang="ko-KR" sz="2400" dirty="0" smtClean="0"/>
              <a:t>% * # of total dropped UEs/cell)</a:t>
            </a:r>
          </a:p>
          <a:p>
            <a:pPr lvl="1"/>
            <a:r>
              <a:rPr lang="en-US" altLang="ko-KR" sz="2400" dirty="0" smtClean="0"/>
              <a:t># of activate </a:t>
            </a:r>
            <a:r>
              <a:rPr lang="en-US" altLang="ko-KR" sz="2400" dirty="0" smtClean="0"/>
              <a:t>UEs </a:t>
            </a:r>
            <a:r>
              <a:rPr lang="en-US" altLang="ko-KR" sz="2400" dirty="0" smtClean="0"/>
              <a:t>per LTE/LAA cell : 3UEs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50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850106"/>
          </a:xfrm>
        </p:spPr>
        <p:txBody>
          <a:bodyPr>
            <a:normAutofit/>
          </a:bodyPr>
          <a:lstStyle/>
          <a:p>
            <a:r>
              <a:rPr kumimoji="1" lang="sv-SE" altLang="ja-JP" dirty="0" smtClean="0"/>
              <a:t>Parameters in licensed band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40060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 </a:t>
            </a:r>
          </a:p>
          <a:p>
            <a:pPr marL="857250" lvl="1" indent="-457200"/>
            <a:r>
              <a:rPr lang="en-US" altLang="ja-JP" dirty="0"/>
              <a:t>V2V UE-to-LTE </a:t>
            </a:r>
            <a:r>
              <a:rPr lang="en-US" altLang="ja-JP" dirty="0" smtClean="0"/>
              <a:t>BS : </a:t>
            </a:r>
            <a:r>
              <a:rPr lang="en-US" altLang="ja-JP" dirty="0"/>
              <a:t>F</a:t>
            </a:r>
            <a:r>
              <a:rPr lang="en-US" altLang="ja-JP" dirty="0" smtClean="0"/>
              <a:t>ollow TR 36.885</a:t>
            </a:r>
          </a:p>
          <a:p>
            <a:pPr marL="857250" lvl="1" indent="-457200"/>
            <a:r>
              <a:rPr lang="en-US" altLang="ja-JP" dirty="0" smtClean="0"/>
              <a:t>LTE UE-to-V2V UE : </a:t>
            </a:r>
            <a:r>
              <a:rPr lang="en-US" altLang="ja-JP" dirty="0"/>
              <a:t>follow TR36.885 (P2V </a:t>
            </a:r>
            <a:r>
              <a:rPr lang="en-US" altLang="ja-JP" dirty="0" smtClean="0"/>
              <a:t>model)</a:t>
            </a:r>
          </a:p>
          <a:p>
            <a:endParaRPr lang="sv-SE" altLang="ko-KR" dirty="0" smtClean="0"/>
          </a:p>
          <a:p>
            <a:r>
              <a:rPr lang="sv-SE" altLang="ko-KR" dirty="0" smtClean="0"/>
              <a:t>Used </a:t>
            </a:r>
            <a:r>
              <a:rPr lang="sv-SE" altLang="ko-KR" dirty="0"/>
              <a:t>ACLR and ACS values for </a:t>
            </a:r>
            <a:r>
              <a:rPr lang="sv-SE" altLang="ko-KR" dirty="0" smtClean="0"/>
              <a:t>legacy LTE BS/UE (10MHz)</a:t>
            </a:r>
          </a:p>
          <a:p>
            <a:pPr lvl="1"/>
            <a:r>
              <a:rPr lang="sv-SE" altLang="ko-KR" dirty="0"/>
              <a:t>BS </a:t>
            </a:r>
            <a:r>
              <a:rPr lang="sv-SE" altLang="ko-KR" dirty="0" smtClean="0"/>
              <a:t>ACLR=45dB</a:t>
            </a:r>
            <a:r>
              <a:rPr lang="sv-SE" altLang="ko-KR" dirty="0"/>
              <a:t>, BS </a:t>
            </a:r>
            <a:r>
              <a:rPr lang="sv-SE" altLang="ko-KR" dirty="0" smtClean="0"/>
              <a:t>ACS=46dB </a:t>
            </a:r>
          </a:p>
          <a:p>
            <a:pPr lvl="1"/>
            <a:r>
              <a:rPr lang="sv-SE" altLang="ko-KR" dirty="0" smtClean="0"/>
              <a:t>UE </a:t>
            </a:r>
            <a:r>
              <a:rPr lang="sv-SE" altLang="ko-KR" dirty="0"/>
              <a:t>ACLR=30dB, UE </a:t>
            </a:r>
            <a:r>
              <a:rPr lang="sv-SE" altLang="ko-KR" dirty="0" smtClean="0"/>
              <a:t>ACS=27dB</a:t>
            </a:r>
            <a:endParaRPr lang="sv-SE" altLang="ko-KR" dirty="0"/>
          </a:p>
          <a:p>
            <a:r>
              <a:rPr lang="sv-SE" altLang="ko-KR" dirty="0"/>
              <a:t>Consider D2D ACLR and ACS values for V2V </a:t>
            </a:r>
            <a:r>
              <a:rPr lang="sv-SE" altLang="ko-KR" dirty="0" smtClean="0"/>
              <a:t>UE (10MHz)</a:t>
            </a:r>
            <a:endParaRPr lang="sv-SE" altLang="ko-KR" dirty="0"/>
          </a:p>
          <a:p>
            <a:pPr lvl="1"/>
            <a:r>
              <a:rPr lang="sv-SE" altLang="ko-KR" dirty="0"/>
              <a:t>UE ACLR=30dB, UE ACS=33dB</a:t>
            </a:r>
          </a:p>
          <a:p>
            <a:pPr lvl="1"/>
            <a:r>
              <a:rPr lang="sv-SE" altLang="ko-KR" dirty="0" smtClean="0"/>
              <a:t>For </a:t>
            </a:r>
            <a:r>
              <a:rPr lang="sv-SE" altLang="ko-KR" dirty="0"/>
              <a:t>power class 3 V2V UE, RAN4 consider 2 step ACLR </a:t>
            </a:r>
            <a:r>
              <a:rPr lang="sv-SE" altLang="ko-KR" dirty="0" smtClean="0"/>
              <a:t>requirements</a:t>
            </a:r>
          </a:p>
          <a:p>
            <a:pPr lvl="2"/>
            <a:endParaRPr lang="sv-SE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451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050" y="274638"/>
            <a:ext cx="9108504" cy="778098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Parameters </a:t>
            </a:r>
            <a:r>
              <a:rPr kumimoji="1" lang="sv-SE" altLang="ja-JP" dirty="0" smtClean="0"/>
              <a:t>in unlicensed band</a:t>
            </a:r>
            <a:endParaRPr kumimoji="1" lang="ja-JP" altLang="en-US" strike="sng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Only consider outdoor deployment</a:t>
            </a:r>
          </a:p>
          <a:p>
            <a:r>
              <a:rPr lang="en-US" altLang="ja-JP" dirty="0" err="1"/>
              <a:t>P</a:t>
            </a:r>
            <a:r>
              <a:rPr kumimoji="1" lang="en-US" altLang="ja-JP" dirty="0" err="1" smtClean="0"/>
              <a:t>athloss</a:t>
            </a:r>
            <a:r>
              <a:rPr kumimoji="1" lang="en-US" altLang="ja-JP" dirty="0" smtClean="0"/>
              <a:t> models</a:t>
            </a:r>
          </a:p>
          <a:p>
            <a:pPr lvl="1"/>
            <a:r>
              <a:rPr lang="en-US" altLang="ja-JP" dirty="0" smtClean="0"/>
              <a:t>V2V UE-to-LAA UE: </a:t>
            </a:r>
            <a:r>
              <a:rPr lang="en-US" altLang="ja-JP" dirty="0"/>
              <a:t>follow TR36.885 </a:t>
            </a:r>
            <a:r>
              <a:rPr lang="en-US" altLang="ja-JP" dirty="0" smtClean="0"/>
              <a:t>(V2P model)</a:t>
            </a:r>
            <a:endParaRPr lang="en-US" altLang="ja-JP" dirty="0"/>
          </a:p>
          <a:p>
            <a:pPr lvl="1"/>
            <a:r>
              <a:rPr lang="en-US" altLang="ja-JP" dirty="0" smtClean="0"/>
              <a:t>LAA BS-to-V2V UE : follow </a:t>
            </a:r>
            <a:r>
              <a:rPr lang="en-US" altLang="ja-JP" dirty="0" smtClean="0"/>
              <a:t>TR36.814 (ITU-R </a:t>
            </a:r>
            <a:r>
              <a:rPr lang="en-US" altLang="ja-JP" dirty="0" err="1" smtClean="0"/>
              <a:t>Umi</a:t>
            </a:r>
            <a:r>
              <a:rPr lang="en-US" altLang="ja-JP" dirty="0" smtClean="0"/>
              <a:t>)</a:t>
            </a:r>
          </a:p>
          <a:p>
            <a:pPr lvl="1"/>
            <a:endParaRPr lang="sv-SE" altLang="ko-KR" dirty="0" smtClean="0"/>
          </a:p>
          <a:p>
            <a:r>
              <a:rPr lang="sv-SE" altLang="ko-KR" dirty="0" smtClean="0"/>
              <a:t>Used ACLR </a:t>
            </a:r>
            <a:r>
              <a:rPr lang="sv-SE" altLang="ko-KR" dirty="0"/>
              <a:t>and ACS </a:t>
            </a:r>
            <a:r>
              <a:rPr lang="sv-SE" altLang="ko-KR" dirty="0" smtClean="0"/>
              <a:t>values for BS/UE LAA (20MHz)</a:t>
            </a:r>
            <a:endParaRPr lang="sv-SE" altLang="ko-KR" sz="3000" dirty="0"/>
          </a:p>
          <a:p>
            <a:pPr lvl="1"/>
            <a:r>
              <a:rPr lang="sv-SE" altLang="ko-KR" dirty="0" smtClean="0"/>
              <a:t>BS ACLR=35/40dB </a:t>
            </a:r>
          </a:p>
          <a:p>
            <a:pPr lvl="1"/>
            <a:r>
              <a:rPr lang="sv-SE" altLang="ko-KR" dirty="0" smtClean="0"/>
              <a:t>UE ACLR=30dB, UE ACS=27dB</a:t>
            </a:r>
          </a:p>
          <a:p>
            <a:r>
              <a:rPr lang="sv-SE" altLang="ko-KR" dirty="0" smtClean="0"/>
              <a:t>Consider D2D ACLR and ACS values for V2V UE (10MHz)</a:t>
            </a:r>
          </a:p>
          <a:p>
            <a:pPr lvl="1"/>
            <a:r>
              <a:rPr lang="sv-SE" altLang="ko-KR" dirty="0" smtClean="0"/>
              <a:t>UE </a:t>
            </a:r>
            <a:r>
              <a:rPr lang="sv-SE" altLang="ko-KR" dirty="0"/>
              <a:t>ACLR=30dB, UE </a:t>
            </a:r>
            <a:r>
              <a:rPr lang="sv-SE" altLang="ko-KR" dirty="0" smtClean="0"/>
              <a:t>ACS=33dB</a:t>
            </a:r>
          </a:p>
          <a:p>
            <a:pPr lvl="1"/>
            <a:r>
              <a:rPr lang="sv-SE" altLang="ko-KR" dirty="0" smtClean="0"/>
              <a:t>For power class 3 V2V UE, RAN4 considers 2 step ACLR requirements</a:t>
            </a:r>
          </a:p>
          <a:p>
            <a:r>
              <a:rPr lang="sv-SE" altLang="ko-KR" dirty="0" smtClean="0"/>
              <a:t>For optional test case, detailed parameters can be provided from interested companies.</a:t>
            </a:r>
            <a:endParaRPr lang="sv-SE" altLang="ko-KR" dirty="0"/>
          </a:p>
          <a:p>
            <a:pPr lvl="1"/>
            <a:endParaRPr kumimoji="1" lang="en-US" altLang="ja-JP" dirty="0" smtClean="0"/>
          </a:p>
          <a:p>
            <a:pPr lvl="1"/>
            <a:endParaRPr kumimoji="1" lang="en-US" altLang="ja-JP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242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sv-SE" altLang="ja-JP" dirty="0"/>
              <a:t>Deployment </a:t>
            </a:r>
            <a:r>
              <a:rPr lang="sv-SE" altLang="ja-JP" dirty="0" smtClean="0"/>
              <a:t>parameters of urban case</a:t>
            </a:r>
            <a:endParaRPr lang="ko-KR" alt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134" y="1052736"/>
            <a:ext cx="3625338" cy="358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내용 개체 틀 2"/>
          <p:cNvSpPr>
            <a:spLocks noGrp="1"/>
          </p:cNvSpPr>
          <p:nvPr>
            <p:ph idx="1"/>
          </p:nvPr>
        </p:nvSpPr>
        <p:spPr>
          <a:xfrm>
            <a:off x="5004048" y="4581128"/>
            <a:ext cx="3913485" cy="2160240"/>
          </a:xfrm>
        </p:spPr>
        <p:txBody>
          <a:bodyPr>
            <a:noAutofit/>
          </a:bodyPr>
          <a:lstStyle/>
          <a:p>
            <a:r>
              <a:rPr lang="en-US" altLang="ko-KR" sz="1400" dirty="0" smtClean="0"/>
              <a:t>ISD of </a:t>
            </a:r>
            <a:r>
              <a:rPr lang="en-US" altLang="ko-KR" sz="1400" dirty="0" err="1" smtClean="0"/>
              <a:t>eNB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=</a:t>
            </a:r>
            <a:r>
              <a:rPr lang="en-US" altLang="ko-KR" sz="1400" dirty="0" smtClean="0"/>
              <a:t> 500m</a:t>
            </a:r>
          </a:p>
          <a:p>
            <a:r>
              <a:rPr lang="en-GB" altLang="ko-KR" sz="1400" dirty="0" smtClean="0"/>
              <a:t>For 2GHz, No deploy small cells</a:t>
            </a:r>
          </a:p>
          <a:p>
            <a:pPr lvl="1"/>
            <a:r>
              <a:rPr lang="en-GB" altLang="ko-KR" sz="1100" dirty="0"/>
              <a:t># of </a:t>
            </a:r>
            <a:r>
              <a:rPr lang="en-GB" altLang="ko-KR" sz="1100" dirty="0" smtClean="0"/>
              <a:t>LTE </a:t>
            </a:r>
            <a:r>
              <a:rPr lang="en-GB" altLang="ko-KR" sz="1100" dirty="0"/>
              <a:t>UE is </a:t>
            </a:r>
            <a:r>
              <a:rPr lang="en-GB" altLang="ko-KR" sz="1100" dirty="0" smtClean="0"/>
              <a:t>20 </a:t>
            </a:r>
            <a:r>
              <a:rPr lang="en-GB" altLang="ko-KR" sz="1100" dirty="0"/>
              <a:t>per </a:t>
            </a:r>
            <a:r>
              <a:rPr lang="en-GB" altLang="ko-KR" sz="1100" dirty="0" smtClean="0"/>
              <a:t>macro cell</a:t>
            </a:r>
          </a:p>
          <a:p>
            <a:pPr lvl="1"/>
            <a:r>
              <a:rPr lang="en-GB" altLang="ko-KR" sz="1100" dirty="0" smtClean="0"/>
              <a:t>UEs are dropped with the equal inter-UE distance in </a:t>
            </a:r>
            <a:r>
              <a:rPr lang="en-US" altLang="ko-KR" sz="1100" dirty="0" smtClean="0"/>
              <a:t>the middle of </a:t>
            </a:r>
            <a:r>
              <a:rPr lang="en-GB" altLang="ko-KR" sz="1100" dirty="0" smtClean="0"/>
              <a:t> the sidewalk</a:t>
            </a:r>
          </a:p>
          <a:p>
            <a:r>
              <a:rPr lang="en-GB" altLang="ko-KR" sz="1400" dirty="0" smtClean="0"/>
              <a:t>For 5.9GHz, deploy 6 </a:t>
            </a:r>
            <a:r>
              <a:rPr lang="en-GB" altLang="ko-KR" sz="1400" dirty="0"/>
              <a:t>small </a:t>
            </a:r>
            <a:r>
              <a:rPr lang="en-GB" altLang="ko-KR" sz="1400" dirty="0" smtClean="0"/>
              <a:t>cells on rooftop in each building</a:t>
            </a:r>
          </a:p>
          <a:p>
            <a:pPr lvl="1"/>
            <a:r>
              <a:rPr lang="en-GB" altLang="ko-KR" sz="1100" dirty="0" smtClean="0"/>
              <a:t># of LAA UE is 10 per small cell, no Macro cell</a:t>
            </a:r>
            <a:endParaRPr lang="en-GB" altLang="ko-KR" sz="1100" dirty="0"/>
          </a:p>
          <a:p>
            <a:pPr lvl="1"/>
            <a:r>
              <a:rPr lang="en-GB" altLang="ko-KR" sz="1100" dirty="0"/>
              <a:t>UEs are dropped with the equal inter-UE distance in the </a:t>
            </a:r>
            <a:r>
              <a:rPr lang="en-GB" altLang="ko-KR" sz="1100" dirty="0" smtClean="0"/>
              <a:t>middle of the sidewalk</a:t>
            </a:r>
            <a:endParaRPr lang="en-GB" altLang="ko-KR" sz="11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01" y="952730"/>
            <a:ext cx="5021070" cy="5716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07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sv-SE" altLang="ja-JP" dirty="0" smtClean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24744"/>
            <a:ext cx="8784976" cy="5400600"/>
          </a:xfrm>
        </p:spPr>
        <p:txBody>
          <a:bodyPr>
            <a:normAutofit/>
          </a:bodyPr>
          <a:lstStyle/>
          <a:p>
            <a:r>
              <a:rPr lang="en-US" altLang="ko-KR" sz="2600" dirty="0"/>
              <a:t>Number of activate </a:t>
            </a:r>
            <a:r>
              <a:rPr lang="en-US" altLang="ko-KR" sz="2600" dirty="0" smtClean="0"/>
              <a:t>V2V UEs </a:t>
            </a:r>
            <a:r>
              <a:rPr lang="en-US" altLang="ko-KR" sz="2600" dirty="0"/>
              <a:t>per cell: round (5%* total # of dropped UEs/cell)</a:t>
            </a:r>
            <a:endParaRPr lang="en-US" altLang="ja-JP" sz="2600" dirty="0">
              <a:solidFill>
                <a:srgbClr val="FF0000"/>
              </a:solidFill>
            </a:endParaRP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15km/h case: [(2676/10.4)*14/21]*0.05 = [(257.3*14)/21]*0.05 = [3602.3 / 21]*0.05 = round </a:t>
            </a:r>
            <a:r>
              <a:rPr lang="en-US" altLang="ko-KR" sz="2200" dirty="0"/>
              <a:t>(171.5</a:t>
            </a:r>
            <a:r>
              <a:rPr lang="en-US" altLang="ja-JP" sz="2200" dirty="0"/>
              <a:t> * 0.05) = 8</a:t>
            </a:r>
          </a:p>
          <a:p>
            <a:pPr lvl="1"/>
            <a:r>
              <a:rPr lang="en-US" altLang="ja-JP" sz="2200" dirty="0" err="1"/>
              <a:t>E.g</a:t>
            </a:r>
            <a:r>
              <a:rPr lang="en-US" altLang="ja-JP" sz="2200" dirty="0"/>
              <a:t>) 60km/h case: [(2676/41.7)*14/21]*0.05= [(64.2*14)/21]*0.05 = [899.1/21]*0.05 = round (42.8*0.05) = 2</a:t>
            </a:r>
            <a:endParaRPr lang="sv-SE" altLang="ja-JP" sz="2200" dirty="0"/>
          </a:p>
          <a:p>
            <a:pPr marL="0" indent="0">
              <a:buNone/>
            </a:pPr>
            <a:endParaRPr kumimoji="1" lang="sv-SE" altLang="ja-JP" sz="220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749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36779</TotalTime>
  <Words>479</Words>
  <Application>Microsoft Office PowerPoint</Application>
  <PresentationFormat>화면 슬라이드 쇼(4:3)</PresentationFormat>
  <Paragraphs>67</Paragraphs>
  <Slides>7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​​テーマ</vt:lpstr>
      <vt:lpstr>PowerPoint 프레젠테이션</vt:lpstr>
      <vt:lpstr>Objective</vt:lpstr>
      <vt:lpstr>General paramters</vt:lpstr>
      <vt:lpstr>Parameters in licensed band</vt:lpstr>
      <vt:lpstr>Parameters in unlicensed band</vt:lpstr>
      <vt:lpstr>Deployment parameters of urban case</vt:lpstr>
      <vt:lpstr>Annex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admin</cp:lastModifiedBy>
  <cp:revision>177</cp:revision>
  <dcterms:created xsi:type="dcterms:W3CDTF">2015-01-05T09:38:53Z</dcterms:created>
  <dcterms:modified xsi:type="dcterms:W3CDTF">2016-02-19T13:18:44Z</dcterms:modified>
</cp:coreProperties>
</file>