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BS </a:t>
            </a:r>
            <a:r>
              <a:rPr lang="en-US" sz="4000" dirty="0" err="1"/>
              <a:t>demod</a:t>
            </a:r>
            <a:r>
              <a:rPr lang="en-US" sz="4000" dirty="0"/>
              <a:t> performance for new PUCCH formats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Alcatel Lucent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smtClean="0">
                <a:solidFill>
                  <a:srgbClr val="000000"/>
                </a:solidFill>
                <a:ea typeface="MS PGothic" pitchFamily="34" charset="-128"/>
              </a:rPr>
              <a:t>R4-160522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St. Julian’s, Malta, 15 - 19 February 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  <a:endParaRPr lang="zh-CN" altLang="zh-CN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Item: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6.14.1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GB" altLang="zh-CN" dirty="0" smtClean="0"/>
              <a:t>BS </a:t>
            </a:r>
            <a:r>
              <a:rPr lang="en-GB" altLang="zh-CN" dirty="0" err="1"/>
              <a:t>demod</a:t>
            </a:r>
            <a:r>
              <a:rPr lang="en-GB" altLang="zh-CN" dirty="0"/>
              <a:t> performance requirements for PUCCH format 4 and 5 are defined in Rel-13. Same test setup is used for both PF4 and PF5.</a:t>
            </a:r>
            <a:endParaRPr lang="zh-CN" altLang="zh-CN" dirty="0"/>
          </a:p>
          <a:p>
            <a:pPr hangingPunct="0"/>
            <a:r>
              <a:rPr lang="en-US" altLang="zh-CN" dirty="0" smtClean="0"/>
              <a:t>BS </a:t>
            </a:r>
            <a:r>
              <a:rPr lang="en-US" altLang="zh-CN" dirty="0" err="1"/>
              <a:t>demod</a:t>
            </a:r>
            <a:r>
              <a:rPr lang="en-US" altLang="zh-CN" dirty="0"/>
              <a:t> performance requirements are defined as the SNR levels to achieve below CRC pass rate, regardless whether the message contents include HARQ-ACK, P-CSI, or both. </a:t>
            </a:r>
          </a:p>
          <a:p>
            <a:pPr lvl="1" hangingPunct="0"/>
            <a:r>
              <a:rPr lang="en-US" altLang="zh-CN" dirty="0" smtClean="0"/>
              <a:t>99</a:t>
            </a:r>
            <a:r>
              <a:rPr lang="en-US" altLang="zh-CN" dirty="0"/>
              <a:t>% in presence of signal, and </a:t>
            </a:r>
          </a:p>
          <a:p>
            <a:pPr lvl="1" hangingPunct="0"/>
            <a:r>
              <a:rPr lang="en-US" altLang="zh-CN" dirty="0"/>
              <a:t>1% in absence of signal if considered </a:t>
            </a:r>
            <a:r>
              <a:rPr lang="en-US" altLang="zh-CN"/>
              <a:t>as </a:t>
            </a:r>
            <a:r>
              <a:rPr lang="en-US" altLang="zh-CN" smtClean="0"/>
              <a:t>necessary</a:t>
            </a:r>
            <a:endParaRPr lang="en-US" altLang="zh-CN" dirty="0"/>
          </a:p>
          <a:p>
            <a:pPr hangingPunct="0"/>
            <a:r>
              <a:rPr lang="nb-NO" altLang="zh-CN" dirty="0" smtClean="0"/>
              <a:t>The test case setup will correspond to the descriptive use cases of the new PUCCH formats with Rel-13 band combinations </a:t>
            </a:r>
            <a:endParaRPr lang="zh-CN" altLang="zh-CN" dirty="0" smtClean="0"/>
          </a:p>
          <a:p>
            <a:pPr lvl="1" hangingPunct="0"/>
            <a:r>
              <a:rPr lang="nb-NO" altLang="zh-CN" dirty="0" smtClean="0"/>
              <a:t>FDD </a:t>
            </a:r>
            <a:r>
              <a:rPr lang="nb-NO" altLang="zh-CN" dirty="0"/>
              <a:t>and TDD: 24bits</a:t>
            </a:r>
            <a:endParaRPr lang="zh-CN" altLang="zh-CN" dirty="0"/>
          </a:p>
          <a:p>
            <a:pPr lvl="2" hangingPunct="0"/>
            <a:r>
              <a:rPr lang="nb-NO" altLang="zh-CN" dirty="0"/>
              <a:t>FDD: 4CC, 2bits for HARQ-ACK and 4bits for P-CSI per CC</a:t>
            </a:r>
            <a:endParaRPr lang="zh-CN" altLang="zh-CN" dirty="0"/>
          </a:p>
          <a:p>
            <a:pPr lvl="2" hangingPunct="0"/>
            <a:r>
              <a:rPr lang="nb-NO" altLang="zh-CN" dirty="0"/>
              <a:t>TDD: 2CC configuration 2, 8bits for HARQ-ACK and 4bits for P-CSI per CC </a:t>
            </a:r>
            <a:endParaRPr lang="zh-CN" altLang="zh-CN" dirty="0"/>
          </a:p>
          <a:p>
            <a:pPr lvl="1" hangingPunct="0"/>
            <a:r>
              <a:rPr lang="nb-NO" altLang="zh-CN" dirty="0"/>
              <a:t>TDD only: 48bits</a:t>
            </a:r>
            <a:endParaRPr lang="zh-CN" altLang="zh-CN" dirty="0"/>
          </a:p>
          <a:p>
            <a:pPr lvl="2"/>
            <a:r>
              <a:rPr lang="nb-NO" altLang="zh-CN" dirty="0"/>
              <a:t>TDD: 4CC configuration 2, 8bits for HARQ-ACK and 4bits for P-CSI per </a:t>
            </a:r>
            <a:r>
              <a:rPr lang="nb-NO" altLang="zh-CN" dirty="0" smtClean="0"/>
              <a:t>CC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Other assumptions for the performance tests are in the next slide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Interested companies are encouraged to conduct simulations based on agreed assumptions and provide results for calibration in RAN4#78bis. 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7548"/>
            <a:ext cx="10515600" cy="1325563"/>
          </a:xfrm>
        </p:spPr>
        <p:txBody>
          <a:bodyPr/>
          <a:lstStyle/>
          <a:p>
            <a:r>
              <a:rPr lang="en-US" dirty="0" smtClean="0"/>
              <a:t>Other simulation assumptions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716212"/>
              </p:ext>
            </p:extLst>
          </p:nvPr>
        </p:nvGraphicFramePr>
        <p:xfrm>
          <a:off x="2009105" y="1068943"/>
          <a:ext cx="8886422" cy="5653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4411"/>
                <a:gridCol w="6272011"/>
              </a:tblGrid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</a:rPr>
                        <a:t>Codeword</a:t>
                      </a:r>
                      <a:r>
                        <a:rPr lang="en-US" sz="1200" dirty="0">
                          <a:effectLst/>
                        </a:rPr>
                        <a:t> selection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Random selection for both HARQ-ACK and P-CSI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4511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Codebooks size determination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Semi-static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ACK repetitions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Disabled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5695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Propagation conditions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EPA5, EVA70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Propagation channel definitions to be reused from 36.104.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Cyclic Prefix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Normal CP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Channel BWs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10, 15, 20MHz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87619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Carrier definition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frequency: 2.0 GHz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PUCCH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(single PUCCH group)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PRBs for PF4/5: 1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PUCCH multiplexing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 UE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11828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Antenna’s 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UE: 1Tx 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BS: 2Rx, </a:t>
                      </a:r>
                      <a:r>
                        <a:rPr lang="en-GB" sz="1200" dirty="0" smtClean="0">
                          <a:effectLst/>
                        </a:rPr>
                        <a:t>4Rx, 8Rx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correlation between branches is </a:t>
                      </a:r>
                      <a:r>
                        <a:rPr lang="en-GB" sz="1200" dirty="0" smtClean="0">
                          <a:effectLst/>
                        </a:rPr>
                        <a:t>0</a:t>
                      </a:r>
                      <a:endParaRPr lang="zh-CN" sz="1200" dirty="0" smtClean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 smtClean="0">
                          <a:effectLst/>
                        </a:rPr>
                        <a:t>no power imbalance between branches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Perfect 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Frequency hopping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At slot boundary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4511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pl-PL" sz="1200">
                          <a:effectLst/>
                        </a:rPr>
                        <a:t>DM RS frequency hopping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pl-PL" sz="1200">
                          <a:effectLst/>
                        </a:rPr>
                        <a:t>Disabled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pl-PL" sz="1200" dirty="0">
                          <a:effectLst/>
                        </a:rPr>
                        <a:t>Power control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Off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683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</TotalTime>
  <Words>323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PGothic</vt:lpstr>
      <vt:lpstr>SimSun</vt:lpstr>
      <vt:lpstr>SimSun</vt:lpstr>
      <vt:lpstr>Arial</vt:lpstr>
      <vt:lpstr>Calibri</vt:lpstr>
      <vt:lpstr>Calibri Light</vt:lpstr>
      <vt:lpstr>Symbol</vt:lpstr>
      <vt:lpstr>Times New Roman</vt:lpstr>
      <vt:lpstr>Office Theme</vt:lpstr>
      <vt:lpstr>Default Design</vt:lpstr>
      <vt:lpstr>WF on BS demod performance for new PUCCH formats</vt:lpstr>
      <vt:lpstr>Proposals</vt:lpstr>
      <vt:lpstr>Other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39</cp:revision>
  <dcterms:created xsi:type="dcterms:W3CDTF">2016-01-20T17:53:10Z</dcterms:created>
  <dcterms:modified xsi:type="dcterms:W3CDTF">2016-02-08T06:17:49Z</dcterms:modified>
</cp:coreProperties>
</file>