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4660"/>
  </p:normalViewPr>
  <p:slideViewPr>
    <p:cSldViewPr>
      <p:cViewPr varScale="1">
        <p:scale>
          <a:sx n="85" d="100"/>
          <a:sy n="85" d="100"/>
        </p:scale>
        <p:origin x="1590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69A0CB-660C-4CE6-912C-34AC9AEA151B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1C5E86-9439-4CA9-B5F6-BF730F7F86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88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8062664" cy="1470025"/>
          </a:xfrm>
        </p:spPr>
        <p:txBody>
          <a:bodyPr>
            <a:normAutofit/>
          </a:bodyPr>
          <a:lstStyle/>
          <a:p>
            <a:r>
              <a:rPr lang="en-GB" b="1" dirty="0"/>
              <a:t>Way forward on IRC TM2/3/3 tests with 4Rx in Rel-13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792088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Ericsson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228600" y="152400"/>
            <a:ext cx="533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>
                <a:ea typeface="SimSun" panose="02010600030101010101" pitchFamily="2" charset="-122"/>
              </a:rPr>
              <a:t>3GPP TSG-RAN WG4 #80bis</a:t>
            </a:r>
            <a:endParaRPr lang="zh-CN" altLang="zh-CN" sz="1800" b="1" dirty="0">
              <a:ea typeface="SimSun" panose="02010600030101010101" pitchFamily="2" charset="-12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/>
              <a:t>Ljubljana, Slovenia</a:t>
            </a:r>
            <a:r>
              <a:rPr lang="pt-BR" altLang="en-US" sz="1800" b="1" dirty="0"/>
              <a:t>, </a:t>
            </a:r>
            <a:r>
              <a:rPr lang="en-GB" altLang="en-US" sz="1800" b="1" dirty="0"/>
              <a:t>10-14 October</a:t>
            </a:r>
            <a:r>
              <a:rPr lang="en-US" altLang="en-US" sz="1800" b="1" dirty="0"/>
              <a:t>, 2016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6516216" y="152400"/>
            <a:ext cx="24463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buNone/>
            </a:pPr>
            <a:r>
              <a:rPr lang="en-US" altLang="ja-JP" sz="1800" b="1">
                <a:ea typeface="MS PGothic" panose="020B0600070205080204" pitchFamily="34" charset="-128"/>
              </a:rPr>
              <a:t>R4-168640</a:t>
            </a:r>
            <a:endParaRPr lang="en-US" altLang="ja-JP" sz="1800" b="1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the old WF in R4-167008 it was just stated that the IRC </a:t>
            </a:r>
            <a:r>
              <a:rPr lang="en-US" dirty="0" err="1"/>
              <a:t>testcase</a:t>
            </a:r>
            <a:r>
              <a:rPr lang="en-US" dirty="0"/>
              <a:t> for 4Rx should be based on the 2Rx </a:t>
            </a:r>
            <a:r>
              <a:rPr lang="en-US" dirty="0" err="1"/>
              <a:t>testcase</a:t>
            </a:r>
            <a:r>
              <a:rPr lang="en-US" dirty="0"/>
              <a:t> in sections </a:t>
            </a:r>
            <a:r>
              <a:rPr lang="sv-SE" altLang="sv-SE" dirty="0"/>
              <a:t>8.2.1.2.4 and 8.2.2.2.4. </a:t>
            </a:r>
          </a:p>
          <a:p>
            <a:r>
              <a:rPr lang="sv-SE" dirty="0"/>
              <a:t>In the </a:t>
            </a:r>
            <a:r>
              <a:rPr lang="sv-SE" dirty="0" err="1"/>
              <a:t>previous</a:t>
            </a:r>
            <a:r>
              <a:rPr lang="sv-SE" dirty="0"/>
              <a:t> IRC </a:t>
            </a:r>
            <a:r>
              <a:rPr lang="sv-SE" dirty="0" err="1"/>
              <a:t>testcase</a:t>
            </a:r>
            <a:r>
              <a:rPr lang="sv-SE" dirty="0"/>
              <a:t> for 4Rx </a:t>
            </a:r>
            <a:r>
              <a:rPr lang="sv-SE" dirty="0" err="1"/>
              <a:t>we</a:t>
            </a:r>
            <a:r>
              <a:rPr lang="sv-SE" dirty="0"/>
              <a:t> </a:t>
            </a:r>
            <a:r>
              <a:rPr lang="sv-SE" dirty="0" err="1"/>
              <a:t>only</a:t>
            </a:r>
            <a:r>
              <a:rPr lang="sv-SE" dirty="0"/>
              <a:t> </a:t>
            </a:r>
            <a:r>
              <a:rPr lang="sv-SE" dirty="0" err="1"/>
              <a:t>included</a:t>
            </a:r>
            <a:r>
              <a:rPr lang="sv-SE" dirty="0"/>
              <a:t> 1 </a:t>
            </a:r>
            <a:r>
              <a:rPr lang="sv-SE" dirty="0" err="1"/>
              <a:t>interfering</a:t>
            </a:r>
            <a:r>
              <a:rPr lang="sv-SE" dirty="0"/>
              <a:t> cell </a:t>
            </a:r>
            <a:r>
              <a:rPr lang="sv-SE" dirty="0" err="1"/>
              <a:t>due</a:t>
            </a:r>
            <a:r>
              <a:rPr lang="sv-SE" dirty="0"/>
              <a:t> to </a:t>
            </a:r>
            <a:r>
              <a:rPr lang="sv-SE" dirty="0" err="1"/>
              <a:t>testing</a:t>
            </a:r>
            <a:r>
              <a:rPr lang="sv-SE" dirty="0"/>
              <a:t> </a:t>
            </a:r>
            <a:r>
              <a:rPr lang="sv-SE" dirty="0" err="1"/>
              <a:t>complexity</a:t>
            </a:r>
            <a:r>
              <a:rPr lang="sv-SE" dirty="0"/>
              <a:t>, so </a:t>
            </a:r>
            <a:r>
              <a:rPr lang="sv-SE" dirty="0" err="1"/>
              <a:t>that</a:t>
            </a:r>
            <a:r>
              <a:rPr lang="sv-SE" dirty="0"/>
              <a:t> </a:t>
            </a:r>
            <a:r>
              <a:rPr lang="sv-SE" dirty="0" err="1"/>
              <a:t>should</a:t>
            </a:r>
            <a:r>
              <a:rPr lang="sv-SE" dirty="0"/>
              <a:t> be </a:t>
            </a:r>
            <a:r>
              <a:rPr lang="sv-SE" dirty="0" err="1"/>
              <a:t>done</a:t>
            </a:r>
            <a:r>
              <a:rPr lang="sv-SE" dirty="0"/>
              <a:t> in </a:t>
            </a:r>
            <a:r>
              <a:rPr lang="sv-SE" dirty="0" err="1"/>
              <a:t>this</a:t>
            </a:r>
            <a:r>
              <a:rPr lang="sv-SE" dirty="0"/>
              <a:t> </a:t>
            </a:r>
            <a:r>
              <a:rPr lang="sv-SE" dirty="0" err="1"/>
              <a:t>testcase</a:t>
            </a:r>
            <a:r>
              <a:rPr lang="sv-SE" dirty="0"/>
              <a:t> as </a:t>
            </a:r>
            <a:r>
              <a:rPr lang="sv-SE" dirty="0" err="1"/>
              <a:t>well</a:t>
            </a:r>
            <a:r>
              <a:rPr lang="sv-SE" dirty="0"/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295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Simulate the performance based on the parameters in the CR in R4-168632</a:t>
            </a:r>
          </a:p>
          <a:p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192419"/>
              </p:ext>
            </p:extLst>
          </p:nvPr>
        </p:nvGraphicFramePr>
        <p:xfrm>
          <a:off x="4114800" y="3043239"/>
          <a:ext cx="1321296" cy="11148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ocument" showAsIcon="1" r:id="rId3" imgW="914400" imgH="771480" progId="Word.Document.8">
                  <p:embed/>
                </p:oleObj>
              </mc:Choice>
              <mc:Fallback>
                <p:oleObj name="Document" showAsIcon="1" r:id="rId3" imgW="914400" imgH="77148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14800" y="3043239"/>
                        <a:ext cx="1321296" cy="11148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12690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15071</TotalTime>
  <Words>98</Words>
  <Application>Microsoft Office PowerPoint</Application>
  <PresentationFormat>On-screen Show (4:3)</PresentationFormat>
  <Paragraphs>10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MS PGothic</vt:lpstr>
      <vt:lpstr>SimSun</vt:lpstr>
      <vt:lpstr>SimSun</vt:lpstr>
      <vt:lpstr>Arial</vt:lpstr>
      <vt:lpstr>Calibri</vt:lpstr>
      <vt:lpstr>Office 主题</vt:lpstr>
      <vt:lpstr>Microsoft Word 97 - 2003 Document</vt:lpstr>
      <vt:lpstr>Way forward on IRC TM2/3/3 tests with 4Rx in Rel-13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for SFN scenario</dc:title>
  <dc:creator>torgny.palenius@stericsson.com</dc:creator>
  <cp:lastModifiedBy>Torgny Palenius</cp:lastModifiedBy>
  <cp:revision>268</cp:revision>
  <dcterms:created xsi:type="dcterms:W3CDTF">2016-04-07T06:35:55Z</dcterms:created>
  <dcterms:modified xsi:type="dcterms:W3CDTF">2016-10-14T06:05:45Z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(3)23yuq9zY38pu1gXoY+uzKWTZj4/n+spU+JL5+I+FzdLku5XHL8OMVnCbldUVL+DjCffVxO4s
cNkNshosW5BH0C3OYyZITQYdK0btLsvsVWxypWmmOinAGXMjUglEsEoaidc5Q3WcGXGXU5Rw
5zFhizkA8rgRR+ak+8qAPhJurYPUsOPrBblKoGz42vr/goxg6p0+LYQ/HhrU7qlGXySU0ktM
S2ec97Wwwlhhdnv8jz</vt:lpwstr>
  </property>
  <property fmtid="{D5CDD505-2E9C-101B-9397-08002B2CF9AE}" pid="3" name="_2015_ms_pID_7253431">
    <vt:lpwstr>BO+o80Ba06W9sF+CwhCYYr+gX2e24fz4hyXIvty/eQWHDbYQpghC4V
IRDCxZ/yuBiFL1lDKbYTJMHpYM90aN60GMTo3dMqvsbodf4XImmrQVL5tHA1Ao3J8sa8WtvI
v4VehpoaCcQz5qWUPP5d/MSYhk1HgClfWfatWKxFkzUsNJAy8MaU0dV4LEQHWfvsWN9rx+wP
BY3OEHNamRMh/2ZUbjO/ndh/Fv6Bd8KQBLky</vt:lpwstr>
  </property>
  <property fmtid="{D5CDD505-2E9C-101B-9397-08002B2CF9AE}" pid="4" name="_2015_ms_pID_7253432">
    <vt:lpwstr>4Dji2ua6z+ITJzOjhX9gvlrQUWVY/w7v4rAg
d/KWb4pNINc68nXYu6QCB2mpcy0Xmw==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</Properties>
</file>