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9921" autoAdjust="0"/>
    <p:restoredTop sz="94424" autoAdjust="0"/>
  </p:normalViewPr>
  <p:slideViewPr>
    <p:cSldViewPr snapToGrid="0">
      <p:cViewPr varScale="1">
        <p:scale>
          <a:sx n="72" d="100"/>
          <a:sy n="72" d="100"/>
        </p:scale>
        <p:origin x="7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F865E-7B3A-4977-A5FA-CA7927DA8A2B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8CBC-2AE9-4FB0-BC45-120133DF84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0592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8CBC-2AE9-4FB0-BC45-120133DF849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076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coexistence evaluation methodology for NB-IOT in-band and guard band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Huawei, Nokia Networks, ZTE, Intel, Ericsson, CMCC, NEC, </a:t>
            </a:r>
            <a:r>
              <a:rPr lang="en-US" dirty="0" smtClean="0"/>
              <a:t>CATT, NTT DOCOMO, INC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356271" y="272143"/>
            <a:ext cx="2623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R4-158206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91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NB-IOT and LTE simulation assumptions collected in R4-158207 should be used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29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methodology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simulation methodology for in-band and guard band scenarios consists of 3 steps: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Computing the amount of power leakage:</a:t>
            </a:r>
          </a:p>
          <a:p>
            <a:pPr lvl="2">
              <a:buFontTx/>
              <a:buChar char="-"/>
            </a:pPr>
            <a:r>
              <a:rPr lang="en-US" dirty="0" smtClean="0"/>
              <a:t>From NB-IOT to the N-</a:t>
            </a:r>
            <a:r>
              <a:rPr lang="en-US" dirty="0" err="1" smtClean="0"/>
              <a:t>th</a:t>
            </a:r>
            <a:r>
              <a:rPr lang="en-US" dirty="0" smtClean="0"/>
              <a:t> adjacent LTE PRBs. </a:t>
            </a:r>
          </a:p>
          <a:p>
            <a:pPr lvl="2">
              <a:buFontTx/>
              <a:buChar char="-"/>
            </a:pPr>
            <a:r>
              <a:rPr lang="sv-SE" dirty="0" smtClean="0"/>
              <a:t>From LTE to NB-IoT.</a:t>
            </a:r>
          </a:p>
          <a:p>
            <a:pPr marL="914400" lvl="2" indent="0">
              <a:buNone/>
            </a:pPr>
            <a:r>
              <a:rPr lang="en-US" dirty="0"/>
              <a:t>This step does not involve </a:t>
            </a:r>
            <a:r>
              <a:rPr lang="en-US" dirty="0" err="1"/>
              <a:t>MonteCarlo</a:t>
            </a:r>
            <a:r>
              <a:rPr lang="en-US" dirty="0"/>
              <a:t> simulation.</a:t>
            </a:r>
            <a:endParaRPr lang="en-US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Use system level </a:t>
            </a:r>
            <a:r>
              <a:rPr lang="en-US" dirty="0" err="1" smtClean="0"/>
              <a:t>MonteCarlo</a:t>
            </a:r>
            <a:r>
              <a:rPr lang="en-US" dirty="0" smtClean="0"/>
              <a:t> simulation to compute:</a:t>
            </a:r>
          </a:p>
          <a:p>
            <a:pPr lvl="2">
              <a:buFontTx/>
              <a:buChar char="-"/>
            </a:pPr>
            <a:r>
              <a:rPr lang="en-US" dirty="0" smtClean="0"/>
              <a:t>the SINR distribution at n-</a:t>
            </a:r>
            <a:r>
              <a:rPr lang="en-US" dirty="0" err="1" smtClean="0"/>
              <a:t>th</a:t>
            </a:r>
            <a:r>
              <a:rPr lang="en-US" dirty="0" smtClean="0"/>
              <a:t> adjacent LTE PRB</a:t>
            </a:r>
          </a:p>
          <a:p>
            <a:pPr lvl="2">
              <a:buFontTx/>
              <a:buChar char="-"/>
            </a:pPr>
            <a:r>
              <a:rPr lang="sv-SE" dirty="0" smtClean="0"/>
              <a:t>SINR distribution for NB-IoT users</a:t>
            </a:r>
            <a:endParaRPr lang="en-US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Determining the degradation:</a:t>
            </a:r>
          </a:p>
          <a:p>
            <a:pPr lvl="2">
              <a:buFontTx/>
              <a:buChar char="-"/>
            </a:pPr>
            <a:r>
              <a:rPr lang="en-US" dirty="0" smtClean="0"/>
              <a:t>LTE throughput degradation due </a:t>
            </a:r>
            <a:r>
              <a:rPr lang="en-US" dirty="0"/>
              <a:t>to </a:t>
            </a:r>
            <a:r>
              <a:rPr lang="en-US" dirty="0" smtClean="0"/>
              <a:t>NB-IOT</a:t>
            </a:r>
          </a:p>
          <a:p>
            <a:pPr lvl="2">
              <a:buFontTx/>
              <a:buChar char="-"/>
            </a:pPr>
            <a:r>
              <a:rPr lang="sv-SE" dirty="0" smtClean="0"/>
              <a:t>NB-IoT degradation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30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Step1: Computation of power leakage between NB-IOT and LTE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power leakage between NB-IOT and LTE can be computed following the approach as follows:</a:t>
            </a:r>
          </a:p>
          <a:p>
            <a:pPr lvl="1"/>
            <a:r>
              <a:rPr lang="en-US" dirty="0" smtClean="0"/>
              <a:t>For DL simulation</a:t>
            </a:r>
          </a:p>
          <a:p>
            <a:pPr lvl="2"/>
            <a:r>
              <a:rPr lang="en-US" dirty="0" smtClean="0"/>
              <a:t>There is no need to perform this study</a:t>
            </a:r>
          </a:p>
          <a:p>
            <a:pPr lvl="1"/>
            <a:r>
              <a:rPr lang="en-US" dirty="0" smtClean="0"/>
              <a:t>For UL simulation</a:t>
            </a:r>
          </a:p>
          <a:p>
            <a:pPr lvl="2"/>
            <a:r>
              <a:rPr lang="en-US" dirty="0" smtClean="0"/>
              <a:t>For [3.75KHz] for single tone filtering needs to be considered</a:t>
            </a:r>
          </a:p>
          <a:p>
            <a:pPr lvl="2"/>
            <a:r>
              <a:rPr lang="en-US" altLang="ja-JP" dirty="0" smtClean="0"/>
              <a:t>For 15KHz </a:t>
            </a:r>
            <a:r>
              <a:rPr lang="en-US" altLang="ja-JP" dirty="0"/>
              <a:t>for both single and </a:t>
            </a:r>
            <a:r>
              <a:rPr lang="en-US" altLang="ja-JP" dirty="0" err="1"/>
              <a:t>multitones</a:t>
            </a:r>
            <a:r>
              <a:rPr lang="en-US" altLang="ja-JP" dirty="0"/>
              <a:t> transmission</a:t>
            </a:r>
            <a:r>
              <a:rPr lang="en-US" altLang="ja-JP" dirty="0" smtClean="0"/>
              <a:t>, companies are encouraged to study the impact of the introduction on co-existence. </a:t>
            </a:r>
          </a:p>
          <a:p>
            <a:pPr lvl="1"/>
            <a:r>
              <a:rPr lang="en-US" dirty="0" smtClean="0"/>
              <a:t>The power leakage needs to be specified</a:t>
            </a:r>
          </a:p>
          <a:p>
            <a:pPr lvl="2"/>
            <a:r>
              <a:rPr lang="en-US" dirty="0" smtClean="0"/>
              <a:t>For LTE as victim, </a:t>
            </a:r>
            <a:r>
              <a:rPr lang="en-US" altLang="ja-JP" dirty="0" smtClean="0"/>
              <a:t>a </a:t>
            </a:r>
            <a:r>
              <a:rPr lang="en-US" altLang="ja-JP" dirty="0"/>
              <a:t>function of n-</a:t>
            </a:r>
            <a:r>
              <a:rPr lang="en-US" altLang="ja-JP" dirty="0" err="1"/>
              <a:t>th</a:t>
            </a:r>
            <a:r>
              <a:rPr lang="en-US" altLang="ja-JP" dirty="0"/>
              <a:t> adjacent PRB</a:t>
            </a:r>
            <a:endParaRPr lang="en-US" dirty="0" smtClean="0"/>
          </a:p>
          <a:p>
            <a:pPr lvl="2"/>
            <a:r>
              <a:rPr lang="en-US" dirty="0" smtClean="0"/>
              <a:t>For NB-IOT </a:t>
            </a:r>
            <a:r>
              <a:rPr lang="en-US" dirty="0" smtClean="0"/>
              <a:t>as victim</a:t>
            </a:r>
            <a:r>
              <a:rPr lang="en-US" dirty="0" smtClean="0"/>
              <a:t>, the granularity is per subcarrier spacing  </a:t>
            </a:r>
          </a:p>
          <a:p>
            <a:pPr lvl="1"/>
            <a:r>
              <a:rPr lang="en-US" dirty="0" smtClean="0"/>
              <a:t>Filter assumptions:</a:t>
            </a:r>
          </a:p>
          <a:p>
            <a:pPr lvl="2"/>
            <a:r>
              <a:rPr lang="en-US" dirty="0" smtClean="0"/>
              <a:t>Refer to RAN1 agreement . In case, RAN1 does not have it, filter characteristic needs to be agreed by email discussion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67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Step2: Computing </a:t>
            </a:r>
            <a:r>
              <a:rPr lang="en-US" dirty="0" smtClean="0"/>
              <a:t>the SINR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LTE PRB SINR and NB-</a:t>
            </a:r>
            <a:r>
              <a:rPr lang="en-US" dirty="0" err="1" smtClean="0"/>
              <a:t>IoT</a:t>
            </a:r>
            <a:r>
              <a:rPr lang="en-US" dirty="0" smtClean="0"/>
              <a:t> SINR distribution are obtained through </a:t>
            </a:r>
            <a:r>
              <a:rPr lang="en-US" dirty="0" err="1" smtClean="0"/>
              <a:t>MonteCarlo</a:t>
            </a:r>
            <a:r>
              <a:rPr lang="en-US" dirty="0" smtClean="0"/>
              <a:t> system level simulation methodology and power leakage computed in </a:t>
            </a:r>
            <a:r>
              <a:rPr lang="en-US" dirty="0" smtClean="0"/>
              <a:t>Step1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2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Step3: computation of degradation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computation of LTE throughput degradation, i.e. how to map PRB level SINR, to user level SINR is FFS</a:t>
            </a:r>
          </a:p>
          <a:p>
            <a:r>
              <a:rPr lang="sv-SE" dirty="0" smtClean="0"/>
              <a:t>The computation of NB-IoT degradation (e.g. Outage) is FFS.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9658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325</Words>
  <Application>Microsoft Office PowerPoint</Application>
  <PresentationFormat>ワイド画面</PresentationFormat>
  <Paragraphs>36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MS PGothic</vt:lpstr>
      <vt:lpstr>Arial</vt:lpstr>
      <vt:lpstr>Calibri</vt:lpstr>
      <vt:lpstr>Calibri Light</vt:lpstr>
      <vt:lpstr>Office Theme</vt:lpstr>
      <vt:lpstr>Way forward on coexistence evaluation methodology for NB-IOT in-band and guard band operation</vt:lpstr>
      <vt:lpstr>Simulation assumptions </vt:lpstr>
      <vt:lpstr>Simulation methodology </vt:lpstr>
      <vt:lpstr>Step1: Computation of power leakage between NB-IOT and LTE</vt:lpstr>
      <vt:lpstr>Step2: Computing the SINR</vt:lpstr>
      <vt:lpstr>Step3: computation of degradation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hiromasa</cp:lastModifiedBy>
  <cp:revision>25</cp:revision>
  <dcterms:created xsi:type="dcterms:W3CDTF">2015-11-18T19:50:45Z</dcterms:created>
  <dcterms:modified xsi:type="dcterms:W3CDTF">2015-11-20T02:14:05Z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667519592</vt:i4>
  </property>
  <property fmtid="{D5CDD505-2E9C-101B-9397-08002B2CF9AE}" pid="3" name="_NewReviewCycle">
    <vt:lpwstr/>
  </property>
  <property fmtid="{D5CDD505-2E9C-101B-9397-08002B2CF9AE}" pid="4" name="_EmailSubject">
    <vt:lpwstr>revised LS reply on power boosting for NB-IOT</vt:lpwstr>
  </property>
  <property fmtid="{D5CDD505-2E9C-101B-9397-08002B2CF9AE}" pid="5" name="_AuthorEmail">
    <vt:lpwstr>mpapaleo@qti.qualcomm.com</vt:lpwstr>
  </property>
  <property fmtid="{D5CDD505-2E9C-101B-9397-08002B2CF9AE}" pid="6" name="_AuthorEmailDisplayName">
    <vt:lpwstr>Papaleo, Marco</vt:lpwstr>
  </property>
</Properties>
</file>