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2" r:id="rId3"/>
    <p:sldId id="26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57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15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1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1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09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0515600" cy="50673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8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1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9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7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5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1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D091-5F3A-4532-AA4D-A710656958E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7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" y="1122363"/>
            <a:ext cx="12192001" cy="2387600"/>
          </a:xfrm>
        </p:spPr>
        <p:txBody>
          <a:bodyPr/>
          <a:lstStyle/>
          <a:p>
            <a:r>
              <a:rPr lang="en-US" dirty="0"/>
              <a:t>WF on </a:t>
            </a:r>
            <a:r>
              <a:rPr lang="en-US" dirty="0" smtClean="0"/>
              <a:t>RRM impacts due to multi-carrier operation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 </a:t>
            </a:r>
            <a:r>
              <a:rPr lang="en-US" dirty="0" smtClean="0"/>
              <a:t>Incorporated, Nokia Networks, </a:t>
            </a:r>
            <a:r>
              <a:rPr lang="en-US" smtClean="0"/>
              <a:t>Intel Corporation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08673" y="9222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 smtClean="0"/>
              <a:t>R4-158139</a:t>
            </a:r>
            <a:endParaRPr lang="en-US" altLang="zh-CN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-1" y="-110"/>
            <a:ext cx="50618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6629400" algn="r"/>
                <a:tab pos="8459788" algn="r"/>
              </a:tabLst>
            </a:pPr>
            <a:r>
              <a:rPr lang="en-US" altLang="ja-JP" dirty="0">
                <a:ea typeface="MS PGothic" pitchFamily="34" charset="-128"/>
              </a:rPr>
              <a:t>3GPP TSG-RAN WG4 Meeting #</a:t>
            </a:r>
            <a:r>
              <a:rPr lang="en-US" altLang="ja-JP" dirty="0" smtClean="0">
                <a:ea typeface="MS PGothic" pitchFamily="34" charset="-128"/>
              </a:rPr>
              <a:t>77</a:t>
            </a:r>
            <a:endParaRPr lang="en-US" altLang="ja-JP" dirty="0">
              <a:ea typeface="MS PGothic" pitchFamily="34" charset="-128"/>
            </a:endParaRP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dirty="0" smtClean="0"/>
              <a:t>Anaheim, CA, Nov 16</a:t>
            </a:r>
            <a:r>
              <a:rPr lang="en-GB" altLang="zh-CN" baseline="30000" dirty="0" smtClean="0"/>
              <a:t>th</a:t>
            </a:r>
            <a:r>
              <a:rPr lang="en-GB" altLang="zh-CN" dirty="0"/>
              <a:t> </a:t>
            </a:r>
            <a:r>
              <a:rPr lang="en-GB" altLang="zh-CN" dirty="0" smtClean="0"/>
              <a:t>– Nov 20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, 2015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45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1059886" cy="5067354"/>
          </a:xfrm>
        </p:spPr>
        <p:txBody>
          <a:bodyPr/>
          <a:lstStyle/>
          <a:p>
            <a:r>
              <a:rPr lang="en-US" dirty="0" smtClean="0"/>
              <a:t>D2D requirements in Rel-12 were </a:t>
            </a:r>
            <a:r>
              <a:rPr lang="en-US" dirty="0"/>
              <a:t>specified for the case of single </a:t>
            </a:r>
            <a:r>
              <a:rPr lang="en-US" dirty="0" smtClean="0"/>
              <a:t>CC operation</a:t>
            </a:r>
          </a:p>
          <a:p>
            <a:pPr lvl="1"/>
            <a:r>
              <a:rPr lang="en-US" dirty="0" smtClean="0"/>
              <a:t>when </a:t>
            </a:r>
            <a:r>
              <a:rPr lang="en-US" dirty="0"/>
              <a:t>UE is configured only with </a:t>
            </a:r>
            <a:r>
              <a:rPr lang="en-US" dirty="0" err="1"/>
              <a:t>PCell</a:t>
            </a:r>
            <a:r>
              <a:rPr lang="en-US" dirty="0"/>
              <a:t> and D2D is on </a:t>
            </a:r>
            <a:r>
              <a:rPr lang="en-US" dirty="0" err="1"/>
              <a:t>PCell</a:t>
            </a:r>
            <a:r>
              <a:rPr lang="en-US" dirty="0"/>
              <a:t>, or </a:t>
            </a:r>
            <a:endParaRPr lang="en-US" dirty="0" smtClean="0"/>
          </a:p>
          <a:p>
            <a:pPr lvl="1"/>
            <a:r>
              <a:rPr lang="en-US" dirty="0" smtClean="0"/>
              <a:t>when </a:t>
            </a:r>
            <a:r>
              <a:rPr lang="en-US" dirty="0"/>
              <a:t>UE is out-of-coverage on all carriers and performing D2D using preconfigured resources (i.e. UE in any cell selection state)</a:t>
            </a:r>
          </a:p>
          <a:p>
            <a:endParaRPr lang="en-US" dirty="0" smtClean="0"/>
          </a:p>
          <a:p>
            <a:r>
              <a:rPr lang="en-US" dirty="0" smtClean="0"/>
              <a:t>In Rel-13 eD2D </a:t>
            </a:r>
            <a:r>
              <a:rPr lang="en-US" dirty="0"/>
              <a:t>we are required to extend </a:t>
            </a:r>
            <a:r>
              <a:rPr lang="en-US" dirty="0" smtClean="0"/>
              <a:t>requirements </a:t>
            </a:r>
            <a:r>
              <a:rPr lang="en-US" dirty="0"/>
              <a:t>to support </a:t>
            </a:r>
            <a:r>
              <a:rPr lang="en-US" dirty="0" err="1" smtClean="0"/>
              <a:t>multiCC</a:t>
            </a:r>
            <a:r>
              <a:rPr lang="en-US" dirty="0" smtClean="0"/>
              <a:t> operatio</a:t>
            </a:r>
            <a:r>
              <a:rPr lang="en-US" dirty="0"/>
              <a:t>n</a:t>
            </a:r>
          </a:p>
          <a:p>
            <a:pPr lvl="1"/>
            <a:r>
              <a:rPr lang="en-US" dirty="0" smtClean="0"/>
              <a:t>UE </a:t>
            </a:r>
            <a:r>
              <a:rPr lang="en-US" dirty="0"/>
              <a:t>can be configured with </a:t>
            </a:r>
            <a:r>
              <a:rPr lang="en-US" dirty="0" err="1"/>
              <a:t>PCell</a:t>
            </a:r>
            <a:r>
              <a:rPr lang="en-US" dirty="0"/>
              <a:t> and </a:t>
            </a:r>
            <a:r>
              <a:rPr lang="en-US" dirty="0" err="1"/>
              <a:t>SCell</a:t>
            </a:r>
            <a:r>
              <a:rPr lang="en-US" dirty="0"/>
              <a:t>(s).</a:t>
            </a:r>
          </a:p>
          <a:p>
            <a:pPr lvl="1"/>
            <a:r>
              <a:rPr lang="en-US" dirty="0" smtClean="0"/>
              <a:t>D2D </a:t>
            </a:r>
            <a:r>
              <a:rPr lang="en-US" dirty="0"/>
              <a:t>operation can be on </a:t>
            </a:r>
            <a:r>
              <a:rPr lang="en-US" dirty="0" err="1"/>
              <a:t>PCell</a:t>
            </a:r>
            <a:r>
              <a:rPr lang="en-US" dirty="0"/>
              <a:t>, or </a:t>
            </a:r>
            <a:r>
              <a:rPr lang="en-US" dirty="0" err="1"/>
              <a:t>SCell</a:t>
            </a:r>
            <a:r>
              <a:rPr lang="en-US" dirty="0"/>
              <a:t>, or a non-serving cell.</a:t>
            </a:r>
          </a:p>
          <a:p>
            <a:pPr lvl="1"/>
            <a:r>
              <a:rPr lang="en-US" dirty="0" smtClean="0"/>
              <a:t>UE </a:t>
            </a:r>
            <a:r>
              <a:rPr lang="en-US" dirty="0"/>
              <a:t>can be out-of-coverage on the </a:t>
            </a:r>
            <a:r>
              <a:rPr lang="en-US" dirty="0" err="1"/>
              <a:t>ProSe</a:t>
            </a:r>
            <a:r>
              <a:rPr lang="en-US" dirty="0"/>
              <a:t> carrier, while being associated with a serving cell on non-</a:t>
            </a:r>
            <a:r>
              <a:rPr lang="en-US" dirty="0" err="1"/>
              <a:t>ProSe</a:t>
            </a:r>
            <a:r>
              <a:rPr lang="en-US" dirty="0"/>
              <a:t> carrier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0035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109608"/>
            <a:ext cx="11234057" cy="5748391"/>
          </a:xfrm>
        </p:spPr>
        <p:txBody>
          <a:bodyPr>
            <a:normAutofit fontScale="92500" lnSpcReduction="20000"/>
          </a:bodyPr>
          <a:lstStyle/>
          <a:p>
            <a:r>
              <a:rPr lang="en-US" sz="2000" dirty="0" smtClean="0"/>
              <a:t>Proposal 1: </a:t>
            </a:r>
            <a:r>
              <a:rPr lang="en-US" sz="2000" dirty="0"/>
              <a:t>RRM requirements for eD2D in TS 36.133 </a:t>
            </a:r>
            <a:r>
              <a:rPr lang="en-US" sz="2000" dirty="0" smtClean="0"/>
              <a:t>shall be </a:t>
            </a:r>
            <a:r>
              <a:rPr lang="en-US" sz="2000" dirty="0"/>
              <a:t>extended to include all the supported multicarrier operating scenarios </a:t>
            </a:r>
            <a:r>
              <a:rPr lang="en-US" sz="2000" dirty="0" smtClean="0"/>
              <a:t>in Rel-13</a:t>
            </a:r>
          </a:p>
          <a:p>
            <a:endParaRPr lang="en-US" sz="2000" dirty="0"/>
          </a:p>
          <a:p>
            <a:r>
              <a:rPr lang="en-US" sz="2000" dirty="0"/>
              <a:t>Proposal 2: For D2D </a:t>
            </a:r>
            <a:r>
              <a:rPr lang="en-US" sz="2000" dirty="0" smtClean="0"/>
              <a:t>communications</a:t>
            </a:r>
            <a:r>
              <a:rPr lang="en-US" sz="2000" dirty="0"/>
              <a:t>, existing requirements on interruptions </a:t>
            </a:r>
            <a:r>
              <a:rPr lang="en-US" sz="2000" dirty="0" smtClean="0"/>
              <a:t>shall be </a:t>
            </a:r>
            <a:r>
              <a:rPr lang="en-US" sz="2000" dirty="0"/>
              <a:t>extended for </a:t>
            </a:r>
            <a:r>
              <a:rPr lang="en-US" sz="2000" dirty="0" err="1"/>
              <a:t>PCell</a:t>
            </a:r>
            <a:r>
              <a:rPr lang="en-US" sz="2000" dirty="0"/>
              <a:t> and activated </a:t>
            </a:r>
            <a:r>
              <a:rPr lang="en-US" sz="2000" dirty="0" err="1" smtClean="0"/>
              <a:t>SCell</a:t>
            </a:r>
            <a:r>
              <a:rPr lang="en-US" sz="2000" dirty="0" smtClean="0"/>
              <a:t>(s)</a:t>
            </a:r>
          </a:p>
          <a:p>
            <a:endParaRPr lang="en-US" sz="2000" dirty="0"/>
          </a:p>
          <a:p>
            <a:r>
              <a:rPr lang="en-US" sz="2000" dirty="0" smtClean="0"/>
              <a:t>Proposal 3: For intra-frequency and inter-frequency D2D discovery reception, existing requirements </a:t>
            </a:r>
            <a:r>
              <a:rPr lang="en-US" sz="2000" dirty="0"/>
              <a:t>on interruptions </a:t>
            </a:r>
            <a:r>
              <a:rPr lang="en-US" sz="2000" dirty="0" smtClean="0"/>
              <a:t>shall be </a:t>
            </a:r>
            <a:r>
              <a:rPr lang="en-US" sz="2000" dirty="0"/>
              <a:t>extended for </a:t>
            </a:r>
            <a:r>
              <a:rPr lang="en-US" sz="2000" dirty="0" err="1"/>
              <a:t>PCell</a:t>
            </a:r>
            <a:r>
              <a:rPr lang="en-US" sz="2000" dirty="0"/>
              <a:t> and activated </a:t>
            </a:r>
            <a:r>
              <a:rPr lang="en-US" sz="2000" dirty="0" err="1"/>
              <a:t>SCell</a:t>
            </a:r>
            <a:r>
              <a:rPr lang="en-US" sz="2000" dirty="0"/>
              <a:t>(s</a:t>
            </a:r>
            <a:r>
              <a:rPr lang="en-US" sz="2000" dirty="0" smtClean="0"/>
              <a:t>); however, the exact amount of interruptions are FFS.</a:t>
            </a:r>
          </a:p>
          <a:p>
            <a:pPr lvl="1"/>
            <a:r>
              <a:rPr lang="en-US" dirty="0" smtClean="0"/>
              <a:t>FFS for interruptions allowed when discovery </a:t>
            </a:r>
            <a:r>
              <a:rPr lang="en-US" dirty="0"/>
              <a:t>period </a:t>
            </a:r>
            <a:r>
              <a:rPr lang="en-US" dirty="0" smtClean="0"/>
              <a:t>less than 320ms</a:t>
            </a:r>
          </a:p>
          <a:p>
            <a:pPr lvl="2"/>
            <a:r>
              <a:rPr lang="en-US" dirty="0" smtClean="0"/>
              <a:t>Option 1: Same as specified for discovery periods greater than and equal to 320ms</a:t>
            </a:r>
          </a:p>
          <a:p>
            <a:pPr lvl="2"/>
            <a:r>
              <a:rPr lang="en-US" dirty="0" smtClean="0"/>
              <a:t>Option 2: Option 1 + additional upper limit of the interruptions</a:t>
            </a:r>
          </a:p>
          <a:p>
            <a:pPr lvl="2"/>
            <a:r>
              <a:rPr lang="en-US" dirty="0" smtClean="0"/>
              <a:t>Option 3: Only an upper limit of the interruptions</a:t>
            </a:r>
          </a:p>
          <a:p>
            <a:pPr lvl="2"/>
            <a:r>
              <a:rPr lang="en-US" dirty="0" smtClean="0"/>
              <a:t>Option 4: No interruptions allowed</a:t>
            </a:r>
          </a:p>
          <a:p>
            <a:pPr lvl="2"/>
            <a:r>
              <a:rPr lang="en-US" dirty="0" smtClean="0"/>
              <a:t>Other options are not precluded</a:t>
            </a:r>
          </a:p>
          <a:p>
            <a:endParaRPr lang="en-US" dirty="0"/>
          </a:p>
          <a:p>
            <a:r>
              <a:rPr lang="en-US" sz="2000" dirty="0" smtClean="0"/>
              <a:t>Proposal 4: FFS if for inter-frequency discovery transmission on </a:t>
            </a:r>
            <a:r>
              <a:rPr lang="en-US" sz="2000" dirty="0" err="1" smtClean="0"/>
              <a:t>SCell</a:t>
            </a:r>
            <a:r>
              <a:rPr lang="en-US" sz="2000" dirty="0" smtClean="0"/>
              <a:t>/non-serving carrier, the UE is allowed 2 </a:t>
            </a:r>
            <a:r>
              <a:rPr lang="en-US" sz="2000" dirty="0" err="1" smtClean="0"/>
              <a:t>subframes</a:t>
            </a:r>
            <a:r>
              <a:rPr lang="en-US" sz="2000" dirty="0" smtClean="0"/>
              <a:t> interruption per discovery announcement/SLSS within a discovery period.</a:t>
            </a:r>
          </a:p>
          <a:p>
            <a:endParaRPr lang="en-US" sz="2000" dirty="0"/>
          </a:p>
          <a:p>
            <a:r>
              <a:rPr lang="en-US" sz="2000" dirty="0" smtClean="0"/>
              <a:t>Proposal 5: RAN4 shall resolve the FFS in RAN4#78</a:t>
            </a:r>
          </a:p>
          <a:p>
            <a:pPr lvl="1"/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61410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</TotalTime>
  <Words>315</Words>
  <Application>Microsoft Office PowerPoint</Application>
  <PresentationFormat>Widescreen</PresentationFormat>
  <Paragraphs>30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MS PGothic</vt:lpstr>
      <vt:lpstr>宋体</vt:lpstr>
      <vt:lpstr>Arial</vt:lpstr>
      <vt:lpstr>Calibri</vt:lpstr>
      <vt:lpstr>Calibri Light</vt:lpstr>
      <vt:lpstr>Office Theme</vt:lpstr>
      <vt:lpstr>WF on RRM impacts due to multi-carrier operation</vt:lpstr>
      <vt:lpstr>Background</vt:lpstr>
      <vt:lpstr>Proposals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transmission timing</dc:title>
  <dc:creator>Gulati, Kapil</dc:creator>
  <cp:lastModifiedBy>Qualcomm User</cp:lastModifiedBy>
  <cp:revision>109</cp:revision>
  <dcterms:created xsi:type="dcterms:W3CDTF">2014-10-07T03:17:11Z</dcterms:created>
  <dcterms:modified xsi:type="dcterms:W3CDTF">2015-11-20T19:47:37Z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