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91" r:id="rId3"/>
    <p:sldId id="294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16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robustness test in CRS-IM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Nokia Networks, DoCoMo, Alcatel-Lucent, ZTE</a:t>
            </a:r>
            <a:r>
              <a:rPr lang="en-US" altLang="zh-CN" dirty="0" smtClean="0"/>
              <a:t>, CMCC, China Telecom</a:t>
            </a:r>
            <a:r>
              <a:rPr lang="en-US" altLang="zh-CN" dirty="0"/>
              <a:t>, VZW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/>
              <a:t>R4-157299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/>
              <a:t>Anaheim, USA, 16 – 20, Nov. 2015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In RAN4#74 meeting, the group agreed in (</a:t>
            </a:r>
            <a:r>
              <a:rPr lang="en-US" altLang="en-US" sz="2800" dirty="0" smtClean="0"/>
              <a:t>R4-151095) </a:t>
            </a:r>
            <a:r>
              <a:rPr lang="en-US" sz="2800" dirty="0" smtClean="0"/>
              <a:t>one of test purpose in CRS-IM shall be:</a:t>
            </a:r>
            <a:endParaRPr lang="en-US" sz="2800" dirty="0"/>
          </a:p>
          <a:p>
            <a:pPr lvl="1" algn="just"/>
            <a:r>
              <a:rPr lang="en-US" sz="2400" dirty="0" smtClean="0"/>
              <a:t>When </a:t>
            </a:r>
            <a:r>
              <a:rPr lang="en-US" sz="2400" dirty="0"/>
              <a:t>the interference condition is not favorable for CRS-IC, there is no performance loss </a:t>
            </a:r>
            <a:r>
              <a:rPr lang="en-US" sz="2400" dirty="0" smtClean="0"/>
              <a:t>compared with MMSE-IRC when </a:t>
            </a:r>
            <a:r>
              <a:rPr lang="en-US" sz="2400" dirty="0"/>
              <a:t>CRS assistance information is provided</a:t>
            </a:r>
            <a:r>
              <a:rPr lang="en-US" sz="2400" dirty="0" smtClean="0"/>
              <a:t>.</a:t>
            </a:r>
          </a:p>
          <a:p>
            <a:pPr algn="just"/>
            <a:r>
              <a:rPr lang="en-US" altLang="zh-CN" sz="2800" dirty="0"/>
              <a:t>In RAN4#74bis, </a:t>
            </a:r>
            <a:r>
              <a:rPr lang="en-US" altLang="zh-CN" sz="2800" dirty="0" smtClean="0"/>
              <a:t>how to achieve the above purpose is </a:t>
            </a:r>
            <a:r>
              <a:rPr lang="en-US" altLang="zh-CN" sz="2800" dirty="0"/>
              <a:t>discussed. </a:t>
            </a:r>
            <a:r>
              <a:rPr lang="en-US" altLang="zh-CN" sz="2800" dirty="0" smtClean="0"/>
              <a:t>There is no consensus on achieve the purpose. </a:t>
            </a:r>
            <a:endParaRPr lang="en-US" altLang="zh-CN" sz="2800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5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CRS-IM,</a:t>
            </a:r>
            <a:r>
              <a:rPr lang="en-US" altLang="zh-CN" dirty="0"/>
              <a:t> </a:t>
            </a:r>
            <a:r>
              <a:rPr lang="en-US" altLang="zh-CN" dirty="0" smtClean="0"/>
              <a:t>at least one robustness test case is introduced to verify: </a:t>
            </a:r>
          </a:p>
          <a:p>
            <a:pPr marL="742950" lvl="2" indent="-342900" algn="just"/>
            <a:r>
              <a:rPr lang="en-US" altLang="zh-CN" sz="2000" dirty="0"/>
              <a:t>When the interference condition is not favorable for CRS-IC, there is no performance loss compared with MMSE-IRC when CRS assistance information is provided.</a:t>
            </a:r>
          </a:p>
          <a:p>
            <a:pPr algn="just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75118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1089</TotalTime>
  <Words>149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R4-14xxxx</vt:lpstr>
      <vt:lpstr>WF on robustness test in CRS-IM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 2</cp:lastModifiedBy>
  <cp:revision>245</cp:revision>
  <dcterms:created xsi:type="dcterms:W3CDTF">2015-02-11T14:20:53Z</dcterms:created>
  <dcterms:modified xsi:type="dcterms:W3CDTF">2015-11-09T06:34:45Z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