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R4-155427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Beijing,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Chaina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24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28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August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Receiver requirements are band agnostic in general except the REFSENS requirements.</a:t>
            </a:r>
          </a:p>
          <a:p>
            <a:pPr lvl="1"/>
            <a:r>
              <a:rPr lang="sv-SE" dirty="0"/>
              <a:t>We should focus more on the actual requirements instead of the potential bands for the feature</a:t>
            </a:r>
          </a:p>
          <a:p>
            <a:endParaRPr lang="sv-SE" dirty="0" smtClean="0"/>
          </a:p>
          <a:p>
            <a:r>
              <a:rPr lang="sv-SE" dirty="0" smtClean="0"/>
              <a:t>In order to complete the receiver requirment work in a timely manner, a handful of representative bands can be considered in step-1</a:t>
            </a:r>
          </a:p>
          <a:p>
            <a:endParaRPr lang="sv-SE" dirty="0" smtClean="0"/>
          </a:p>
          <a:p>
            <a:r>
              <a:rPr lang="sv-SE" dirty="0" smtClean="0"/>
              <a:t>The down selection of a few bands ensure the completion of receiver requirements in time</a:t>
            </a:r>
          </a:p>
          <a:p>
            <a:pPr lvl="1"/>
            <a:r>
              <a:rPr lang="sv-SE" dirty="0" smtClean="0"/>
              <a:t>Other bands are not excluded from considerations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Treat following bands in step-1 to complete the RF  specification work</a:t>
            </a:r>
          </a:p>
          <a:p>
            <a:pPr lvl="1"/>
            <a:r>
              <a:rPr lang="en-US" altLang="zh-CN" dirty="0" smtClean="0"/>
              <a:t>FDD bands: 1, 3, 4, 7, 20 and 28</a:t>
            </a:r>
          </a:p>
          <a:p>
            <a:pPr lvl="1"/>
            <a:r>
              <a:rPr lang="en-US" altLang="zh-CN" dirty="0" smtClean="0"/>
              <a:t>TDD bands: Band 41 and band 42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Any other operating band(s) </a:t>
            </a:r>
            <a:r>
              <a:rPr lang="sv-SE" dirty="0"/>
              <a:t>can be added as 4Rx band </a:t>
            </a:r>
            <a:r>
              <a:rPr lang="sv-SE" dirty="0" smtClean="0"/>
              <a:t>once step-1 is completed under the current WI</a:t>
            </a:r>
          </a:p>
          <a:p>
            <a:pPr lvl="1"/>
            <a:r>
              <a:rPr lang="sv-SE" dirty="0" smtClean="0"/>
              <a:t>Only REFSENS discussions are needed for new bands</a:t>
            </a:r>
          </a:p>
          <a:p>
            <a:pPr lvl="1"/>
            <a:endParaRPr lang="sv-SE" dirty="0" smtClean="0"/>
          </a:p>
          <a:p>
            <a:r>
              <a:rPr lang="sv-SE" dirty="0" smtClean="0"/>
              <a:t>If the requirements related to at least one low band, one high band and one TDD band are completed, the WI can be concluded.</a:t>
            </a:r>
          </a:p>
          <a:p>
            <a:endParaRPr lang="sv-SE" dirty="0"/>
          </a:p>
          <a:p>
            <a:r>
              <a:rPr lang="sv-SE" dirty="0" smtClean="0"/>
              <a:t>Beyond the current WI timeframe, how a new band can be added as 4RX capable is FFS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</TotalTime>
  <Words>190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67</cp:revision>
  <dcterms:created xsi:type="dcterms:W3CDTF">2015-04-22T12:48:09Z</dcterms:created>
  <dcterms:modified xsi:type="dcterms:W3CDTF">2015-08-28T05:55:40Z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