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4Rx </a:t>
            </a:r>
            <a:r>
              <a:rPr lang="en-US" dirty="0" err="1" smtClean="0"/>
              <a:t>ePDCCH</a:t>
            </a:r>
            <a:r>
              <a:rPr lang="en-US" dirty="0" smtClean="0"/>
              <a:t> and HICH </a:t>
            </a:r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                                                      </a:t>
            </a:r>
            <a:r>
              <a:rPr lang="en-US" altLang="en-US" sz="2000" b="1" dirty="0" smtClean="0"/>
              <a:t>R4-155200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smtClean="0"/>
              <a:t>Beijing, China, 24th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28th Aug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</a:t>
            </a:r>
            <a:r>
              <a:rPr lang="en-US" dirty="0" err="1" smtClean="0"/>
              <a:t>ePDCCH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7"/>
            <a:ext cx="8229600" cy="403244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err="1" smtClean="0"/>
              <a:t>ePDCCH</a:t>
            </a:r>
            <a:r>
              <a:rPr lang="en-GB" dirty="0" smtClean="0"/>
              <a:t> </a:t>
            </a:r>
            <a:r>
              <a:rPr lang="en-GB" dirty="0"/>
              <a:t>alignment simulations will be based on</a:t>
            </a:r>
            <a:r>
              <a:rPr lang="en-US" dirty="0"/>
              <a:t> the Table on next </a:t>
            </a:r>
            <a:r>
              <a:rPr lang="en-US" dirty="0" smtClean="0"/>
              <a:t>slide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UE should not be tested under 2RX test if it supports </a:t>
            </a:r>
            <a:r>
              <a:rPr lang="en-GB" dirty="0" smtClean="0"/>
              <a:t>4RX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4Rx </a:t>
            </a:r>
            <a:r>
              <a:rPr lang="en-US" dirty="0" err="1" smtClean="0"/>
              <a:t>ePDCCH</a:t>
            </a:r>
            <a:r>
              <a:rPr lang="en-US" dirty="0" smtClean="0"/>
              <a:t> performance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267331"/>
              </p:ext>
            </p:extLst>
          </p:nvPr>
        </p:nvGraphicFramePr>
        <p:xfrm>
          <a:off x="1657350" y="2413794"/>
          <a:ext cx="5829299" cy="28987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7129"/>
                <a:gridCol w="907926"/>
                <a:gridCol w="1857122"/>
                <a:gridCol w="1857122"/>
              </a:tblGrid>
              <a:tr h="52133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Based on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Antenna configs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b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Propagation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635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Options of Antenna correlations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b"/>
                </a:tc>
              </a:tr>
              <a:tr h="594360">
                <a:tc rowSpan="2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8.8.1.1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TM3 Distributed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2x4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smtClean="0">
                          <a:effectLst/>
                        </a:rPr>
                        <a:t>EVA5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Low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</a:tr>
              <a:tr h="5943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2x4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EVA70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Low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</a:tr>
              <a:tr h="594360">
                <a:tc rowSpan="2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8.8.2.1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TM9 Localized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r>
                        <a:rPr lang="en-US" sz="1600" dirty="0" smtClean="0">
                          <a:effectLst/>
                        </a:rPr>
                        <a:t>x4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EVA5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6350" marB="0" anchor="ctr"/>
                </a:tc>
              </a:tr>
              <a:tr h="5943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2</a:t>
                      </a:r>
                      <a:r>
                        <a:rPr lang="en-US" sz="1600" dirty="0" smtClean="0">
                          <a:effectLst/>
                        </a:rPr>
                        <a:t>x4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effectLst/>
                        </a:rPr>
                        <a:t>EVA5</a:t>
                      </a:r>
                      <a:endParaRPr lang="en-US" sz="16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635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139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PHICH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PHICH </a:t>
            </a:r>
            <a:r>
              <a:rPr lang="en-GB" dirty="0"/>
              <a:t>test is agreed and test will change to use same test method as other control channels. Warm up period can be </a:t>
            </a:r>
            <a:r>
              <a:rPr lang="en-GB" dirty="0" smtClean="0"/>
              <a:t>checked.</a:t>
            </a:r>
          </a:p>
          <a:p>
            <a:r>
              <a:rPr lang="en-GB" dirty="0" smtClean="0"/>
              <a:t>Simulation </a:t>
            </a:r>
            <a:r>
              <a:rPr lang="en-GB" dirty="0"/>
              <a:t>parameters will be agreed in next meeting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176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119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4Rx ePDCCH and HICH performance</vt:lpstr>
      <vt:lpstr>Agreements ePDCCH</vt:lpstr>
      <vt:lpstr>WF on 4Rx ePDCCH performance</vt:lpstr>
      <vt:lpstr>Agreements PHICH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27</cp:revision>
  <dcterms:created xsi:type="dcterms:W3CDTF">2015-08-25T07:15:06Z</dcterms:created>
  <dcterms:modified xsi:type="dcterms:W3CDTF">2015-08-28T00:43:27Z</dcterms:modified>
</cp:coreProperties>
</file>