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single D2D link demodulation performance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LGE, Ericsson,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Intel</a:t>
            </a:r>
            <a:r>
              <a:rPr lang="en-US" dirty="0" smtClean="0"/>
              <a:t>, </a:t>
            </a:r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R4-153684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75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Fukuoka, Japan, 25-29 May, 2015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Agenda Item: 6.5.2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Following agreements were reached on single D2D link demodulation performance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This WF proposes the test and simulation setup for the single D2D link requirements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331411"/>
              </p:ext>
            </p:extLst>
          </p:nvPr>
        </p:nvGraphicFramePr>
        <p:xfrm>
          <a:off x="1227863" y="1726177"/>
          <a:ext cx="9494566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752932"/>
                <a:gridCol w="7741634"/>
              </a:tblGrid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779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Category </a:t>
                      </a:r>
                      <a:r>
                        <a:rPr lang="en-US" sz="18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Single D2D link performance test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To verify single link BLER-SNR performance in typical conditions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Required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Yes (agreed in R4 #74bis)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channels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PSDCH, PSSCH,  PSCCH, PSBCH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Fading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Yes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T/F offset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Yes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5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Discussion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D2D Discovery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0649220"/>
              </p:ext>
            </p:extLst>
          </p:nvPr>
        </p:nvGraphicFramePr>
        <p:xfrm>
          <a:off x="938575" y="976046"/>
          <a:ext cx="10698254" cy="4924009"/>
        </p:xfrm>
        <a:graphic>
          <a:graphicData uri="http://schemas.openxmlformats.org/drawingml/2006/table">
            <a:tbl>
              <a:tblPr firstRow="1" firstCol="1" bandRow="1"/>
              <a:tblGrid>
                <a:gridCol w="2733109"/>
                <a:gridCol w="2776477"/>
                <a:gridCol w="2776477"/>
                <a:gridCol w="2412191"/>
              </a:tblGrid>
              <a:tr h="21747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/ Simulation Parameters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43495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Example applicable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operating scenario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Intra-cell / Inter-cell synchronous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Inter-cell asynchronous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89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pool synchronization window configuration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</a:t>
                      </a:r>
                      <a:r>
                        <a:rPr lang="en-US" sz="1400" i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present</a:t>
                      </a:r>
                      <a:endParaRPr lang="en-US" sz="1400" i="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w1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95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E-UTRA cells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(serving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cell, high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SNR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b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if neighboring cell is configured in the test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4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D2D UEs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PSDCH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</a:t>
                      </a: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ReTx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)**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PSDCH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</a:t>
                      </a: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ReTx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)**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offset w.r.t. 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+1us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+1us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r>
                        <a:rPr lang="en-US" sz="14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offset w.r.t. 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+200Hz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+300 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 present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offset w.r.t. 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r>
                        <a:rPr lang="en-US" sz="14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offset w.r.t. 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-100 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[TBD]*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[TBD]*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[EPA5]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[EPA5]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[EPA5]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Channel BWs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477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UE assumptions </a:t>
                      </a:r>
                      <a:b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(for simulation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)***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 (from D2D UE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9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offset assumption </a:t>
                      </a:r>
                      <a:b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reference)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[-CP/2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CP/2]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[-CP/2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CP/2]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747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Simulation results needed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PSDCH BLER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5889954"/>
            <a:ext cx="1135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AWGN is the baseline for simulations. Companies can analyze the impact of fading channel for serving cell.</a:t>
            </a:r>
          </a:p>
          <a:p>
            <a:r>
              <a:rPr lang="en-US" sz="1600" dirty="0" smtClean="0"/>
              <a:t>** Does not preclude soft combining for Discovery. Companies can provide results with </a:t>
            </a:r>
            <a:r>
              <a:rPr lang="en-US" sz="1600" dirty="0" smtClean="0">
                <a:solidFill>
                  <a:schemeClr val="accent1"/>
                </a:solidFill>
              </a:rPr>
              <a:t>PSDCH retransmissions</a:t>
            </a:r>
            <a:r>
              <a:rPr lang="en-US" sz="1600" dirty="0" smtClean="0"/>
              <a:t> and soft combining.</a:t>
            </a:r>
          </a:p>
          <a:p>
            <a:r>
              <a:rPr lang="en-US" sz="1600" dirty="0" smtClean="0"/>
              <a:t>*** For simulation purpose only; Does not preclude other UE implementations in practice.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480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2001741"/>
              </p:ext>
            </p:extLst>
          </p:nvPr>
        </p:nvGraphicFramePr>
        <p:xfrm>
          <a:off x="151201" y="522756"/>
          <a:ext cx="11822182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2040819"/>
                <a:gridCol w="1976375"/>
                <a:gridCol w="2431248"/>
                <a:gridCol w="2442610"/>
                <a:gridCol w="2931130"/>
              </a:tblGrid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/ Simulation Parameters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Example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applicable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operating scenario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Intra-cell / Inter-cell synchronous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Inter-cell asynchronous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OOC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SL-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syncConfig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configured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Rx Pool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; </a:t>
                      </a:r>
                      <a:b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 </a:t>
                      </a:r>
                      <a:r>
                        <a:rPr lang="en-US" sz="1200" baseline="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config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not present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Neighbor cell Rx Pool;</a:t>
                      </a:r>
                      <a:b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 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config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present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Rx Pool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E-UTRA cells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(serving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cell –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high SNR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);</a:t>
                      </a:r>
                      <a:b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if neighboring cell is configured in the test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D2D UEs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row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PSCCH+PSSCH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PSCCH+PSSCH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PSCCH+PSSCH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2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PSSCH RMC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1: 16QAM, TCR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1/2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, [10 PRB pairs]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2: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16QAM, TCR 1/2, full 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BW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allocation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3: QPSK,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TCR 1/3, [10 PRB pairs]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+1us*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/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-1us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</a:t>
                      </a:r>
                      <a:r>
                        <a:rPr lang="en-US" sz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ms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/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+1us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/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D2D UE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+200Hz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+300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Hz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+200 Hz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D2D UE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in PSCCH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= 2 * CP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 = 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 = 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 present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SLSS+PSBCH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SLSS+PSBCH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</a:t>
                      </a:r>
                      <a:r>
                        <a:rPr lang="en-US" sz="1200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.1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ms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/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(N/A - reference)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 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-100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Hz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(N/A - reference)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[TBD]**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[TBD]**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(not present)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EVA70***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UE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EPA5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EPA5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Channel BWs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 MHz / 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426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UE assumptions </a:t>
                      </a:r>
                      <a:b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(for simulation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)****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 (from D2D UE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 (from D2D UE2)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offset assumption </a:t>
                      </a:r>
                      <a:b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(w.r.t. reference)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[-CP/2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CP/2]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[-CP/2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CP/2]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[-CP/2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CP/2]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SLSS (from D2D UE2)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Simulation results needed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 /PSSCH BLER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 / PSSCH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BLER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PSCCH/PSSCH/PSBCH BLER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9242" y="6014672"/>
            <a:ext cx="11686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+1us for simulations. Companies can evaluate the impact and possibility of +1us or -1 us, and decide in the next meeting.</a:t>
            </a:r>
          </a:p>
          <a:p>
            <a:r>
              <a:rPr lang="en-US" sz="1200" dirty="0" smtClean="0"/>
              <a:t>** </a:t>
            </a:r>
            <a:r>
              <a:rPr lang="en-US" sz="1200" dirty="0"/>
              <a:t>AWGN is the baseline for simulations. Companies can analyze the impact of fading channel for serving cell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*** Companies can bring further results with high Doppler spread  for Test 1, e.g., EVA300</a:t>
            </a:r>
          </a:p>
          <a:p>
            <a:r>
              <a:rPr lang="en-US" sz="1200" dirty="0" smtClean="0"/>
              <a:t>**** </a:t>
            </a:r>
            <a:r>
              <a:rPr lang="en-US" sz="1200" dirty="0"/>
              <a:t>For simulation purpose only; Does not preclude other UE implementations in practice</a:t>
            </a:r>
            <a:r>
              <a:rPr lang="en-US" sz="1200" dirty="0" smtClean="0"/>
              <a:t>.</a:t>
            </a:r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10920"/>
          </a:xfrm>
        </p:spPr>
        <p:txBody>
          <a:bodyPr/>
          <a:lstStyle/>
          <a:p>
            <a:r>
              <a:rPr lang="en-US" dirty="0" smtClean="0"/>
              <a:t>D2D Communications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46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668</Words>
  <Application>Microsoft Office PowerPoint</Application>
  <PresentationFormat>Widescreen</PresentationFormat>
  <Paragraphs>179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WF on single D2D link demodulation performance requirements</vt:lpstr>
      <vt:lpstr>Background</vt:lpstr>
      <vt:lpstr>D2D Discovery</vt:lpstr>
      <vt:lpstr>D2D Communications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91</cp:revision>
  <dcterms:created xsi:type="dcterms:W3CDTF">2014-10-07T03:17:11Z</dcterms:created>
  <dcterms:modified xsi:type="dcterms:W3CDTF">2015-05-28T23:46:58Z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