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3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96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9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7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418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42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90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0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1FC9B-3A0F-413E-A005-F785C519ED07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1D97F-42A4-4C46-9472-381A4F9F21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4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NAICS CQI Reporting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 NTT DOCOMO, MediaTek</a:t>
            </a:r>
            <a:r>
              <a:rPr lang="en-US" smtClean="0"/>
              <a:t>, CMCC,…..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122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</a:t>
            </a:r>
            <a:r>
              <a:rPr lang="en-US" altLang="ja-JP" sz="2400" dirty="0" smtClean="0">
                <a:latin typeface="Calibri" pitchFamily="34" charset="0"/>
              </a:rPr>
              <a:t>WG4 </a:t>
            </a:r>
            <a:r>
              <a:rPr lang="en-US" altLang="ja-JP" sz="2400" dirty="0">
                <a:latin typeface="Calibri" pitchFamily="34" charset="0"/>
              </a:rPr>
              <a:t>#</a:t>
            </a:r>
            <a:r>
              <a:rPr lang="en-US" altLang="ja-JP" sz="2400" dirty="0" smtClean="0">
                <a:latin typeface="Calibri" pitchFamily="34" charset="0"/>
              </a:rPr>
              <a:t>74bis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Rio de Janeiro, Brazil, 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</a:t>
            </a:r>
            <a:r>
              <a:rPr lang="en-US" altLang="ja-JP" sz="2400" dirty="0" smtClean="0">
                <a:latin typeface="Calibri" pitchFamily="34" charset="0"/>
              </a:rPr>
              <a:t>April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6.6.2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532354" y="177896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R4-152374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06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NAICS CSI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2124"/>
          </a:xfrm>
        </p:spPr>
        <p:txBody>
          <a:bodyPr>
            <a:normAutofit/>
          </a:bodyPr>
          <a:lstStyle/>
          <a:p>
            <a:r>
              <a:rPr lang="en-US" dirty="0" smtClean="0"/>
              <a:t>RAN4 considers the performance and complexity of CQI reporting algorithms for NAICS CQI reporting</a:t>
            </a:r>
          </a:p>
          <a:p>
            <a:pPr lvl="1"/>
            <a:r>
              <a:rPr lang="en-US" dirty="0" smtClean="0"/>
              <a:t>Complexity of MMSE-IRC based CQI reporting is feasible for CQI reporting</a:t>
            </a:r>
          </a:p>
          <a:p>
            <a:pPr lvl="1"/>
            <a:r>
              <a:rPr lang="en-US" dirty="0" smtClean="0"/>
              <a:t>RAN4 acknowledges that, in some scenarios, the MMSE-IRC based CQI may under-report the CQI compared to NAICS demod BLER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RAN4 has determined that MMSE-IRC based CQI reporting is allowed for Rel-12 NAICS</a:t>
            </a:r>
          </a:p>
        </p:txBody>
      </p:sp>
    </p:spTree>
    <p:extLst>
      <p:ext uri="{BB962C8B-B14F-4D97-AF65-F5344CB8AC3E}">
        <p14:creationId xmlns:p14="http://schemas.microsoft.com/office/powerpoint/2010/main" val="311907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CQI Testing in RAN4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CQI test case(s) to be defined to ensure the following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 smtClean="0"/>
              <a:t>(1) CQI robustness: CQI tested by RAN4 preserves NAICS demodulation gains compared to MMSE-IRC based demodulation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(2) CQI minimum gain: The performance of NAICS demod with the tested CQI is at least as good as MMSE-IRC based CQI reporting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81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of CQI Robustness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225" y="1586429"/>
            <a:ext cx="11153775" cy="497629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Step 1: Use a structured </a:t>
            </a:r>
            <a:r>
              <a:rPr lang="en-US" dirty="0"/>
              <a:t>interference </a:t>
            </a:r>
            <a:r>
              <a:rPr lang="en-US" dirty="0" smtClean="0"/>
              <a:t>(Prior agreed randomized model comprising </a:t>
            </a:r>
            <a:r>
              <a:rPr lang="en-US" dirty="0"/>
              <a:t>R1/R2 &amp; 4/16/64 QAM) </a:t>
            </a:r>
            <a:r>
              <a:rPr lang="en-US" dirty="0" smtClean="0"/>
              <a:t>with HIGH and LOW INRs</a:t>
            </a:r>
          </a:p>
          <a:p>
            <a:pPr lvl="1"/>
            <a:r>
              <a:rPr lang="en-US" dirty="0" smtClean="0"/>
              <a:t>HIGH: INR1 </a:t>
            </a:r>
            <a:r>
              <a:rPr lang="en-US" dirty="0"/>
              <a:t>= </a:t>
            </a:r>
            <a:r>
              <a:rPr lang="en-US" dirty="0" smtClean="0"/>
              <a:t>13.91 dB, INR2 = 3.34 dB</a:t>
            </a:r>
          </a:p>
          <a:p>
            <a:pPr lvl="1"/>
            <a:r>
              <a:rPr lang="en-US" altLang="ja-JP" dirty="0" smtClean="0"/>
              <a:t>LOW:  INR1 = 3.28</a:t>
            </a:r>
            <a:r>
              <a:rPr lang="ja-JP" altLang="en-US" dirty="0" smtClean="0"/>
              <a:t> </a:t>
            </a:r>
            <a:r>
              <a:rPr lang="en-US" altLang="ja-JP" dirty="0" smtClean="0"/>
              <a:t> dB, INR2 = 0.74 dB</a:t>
            </a:r>
          </a:p>
          <a:p>
            <a:pPr lvl="1"/>
            <a:r>
              <a:rPr lang="en-US" altLang="ja-JP" dirty="0" smtClean="0"/>
              <a:t>With follow CQI, this yields a throughput of T1</a:t>
            </a:r>
          </a:p>
          <a:p>
            <a:pPr lvl="1"/>
            <a:endParaRPr lang="en-US" dirty="0" smtClean="0"/>
          </a:p>
          <a:p>
            <a:r>
              <a:rPr lang="en-US" altLang="ja-JP" dirty="0"/>
              <a:t>Step </a:t>
            </a:r>
            <a:r>
              <a:rPr lang="en-US" altLang="ja-JP" dirty="0" smtClean="0"/>
              <a:t>2: </a:t>
            </a:r>
            <a:r>
              <a:rPr lang="en-US" altLang="ja-JP" dirty="0"/>
              <a:t>Use unstructured Gaussian </a:t>
            </a:r>
            <a:r>
              <a:rPr lang="en-US" altLang="ja-JP" dirty="0" smtClean="0"/>
              <a:t>interference of the same INR as above</a:t>
            </a:r>
            <a:endParaRPr lang="en-US" altLang="ja-JP" dirty="0"/>
          </a:p>
          <a:p>
            <a:pPr lvl="1"/>
            <a:r>
              <a:rPr lang="en-US" altLang="ja-JP" dirty="0"/>
              <a:t>With follow CQI, this yields a throughput of </a:t>
            </a:r>
            <a:r>
              <a:rPr lang="en-US" altLang="ja-JP" dirty="0" smtClean="0"/>
              <a:t>T2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Step </a:t>
            </a:r>
            <a:r>
              <a:rPr lang="en-US" altLang="ja-JP" dirty="0"/>
              <a:t>3: </a:t>
            </a:r>
            <a:r>
              <a:rPr lang="en-US" altLang="ja-JP" dirty="0" smtClean="0"/>
              <a:t>Check Gamma </a:t>
            </a:r>
            <a:r>
              <a:rPr lang="en-US" altLang="ja-JP" dirty="0"/>
              <a:t>= </a:t>
            </a:r>
            <a:r>
              <a:rPr lang="en-US" altLang="ja-JP" dirty="0" smtClean="0"/>
              <a:t>T1/T2 versus minimum requirements</a:t>
            </a:r>
          </a:p>
          <a:p>
            <a:pPr lvl="1"/>
            <a:r>
              <a:rPr lang="en-US" altLang="ja-JP" sz="2500" dirty="0" smtClean="0"/>
              <a:t>Gamma = [1] ensures NAICS robustness compared to MMSE-IRC demodulation (LOW INR)</a:t>
            </a:r>
          </a:p>
          <a:p>
            <a:pPr lvl="1"/>
            <a:r>
              <a:rPr lang="en-US" altLang="ja-JP" sz="2500" dirty="0" smtClean="0"/>
              <a:t>Gamma = [X], with X &gt; 1, ensures that CQI reporting preserves NAICS demodulation gain (HIGH INR)</a:t>
            </a:r>
          </a:p>
          <a:p>
            <a:pPr marL="685800" lvl="2">
              <a:spcBef>
                <a:spcPts val="1000"/>
              </a:spcBef>
            </a:pPr>
            <a:r>
              <a:rPr lang="en-US" altLang="ja-JP" sz="2500" dirty="0" smtClean="0">
                <a:sym typeface="Wingdings" panose="05000000000000000000" pitchFamily="2" charset="2"/>
              </a:rPr>
              <a:t>Minimum </a:t>
            </a:r>
            <a:r>
              <a:rPr lang="en-US" altLang="ja-JP" sz="2500" dirty="0">
                <a:sym typeface="Wingdings" panose="05000000000000000000" pitchFamily="2" charset="2"/>
              </a:rPr>
              <a:t>requirement set based on assumption of MMSE-IRC CQI </a:t>
            </a:r>
            <a:r>
              <a:rPr lang="en-US" altLang="ja-JP" sz="2500" dirty="0" smtClean="0">
                <a:sym typeface="Wingdings" panose="05000000000000000000" pitchFamily="2" charset="2"/>
              </a:rPr>
              <a:t>report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altLang="ja-JP" dirty="0" smtClean="0">
                <a:sym typeface="Wingdings" panose="05000000000000000000" pitchFamily="2" charset="2"/>
              </a:rPr>
              <a:t>Details </a:t>
            </a:r>
            <a:r>
              <a:rPr lang="en-US" altLang="ja-JP" dirty="0">
                <a:sym typeface="Wingdings" panose="05000000000000000000" pitchFamily="2" charset="2"/>
              </a:rPr>
              <a:t>of simulation </a:t>
            </a:r>
            <a:r>
              <a:rPr lang="en-US" altLang="ja-JP" dirty="0" smtClean="0">
                <a:sym typeface="Wingdings" panose="05000000000000000000" pitchFamily="2" charset="2"/>
              </a:rPr>
              <a:t>assumptions may be discussed further - to be finalized in RAN4 </a:t>
            </a:r>
            <a:r>
              <a:rPr lang="en-US" altLang="ja-JP" dirty="0">
                <a:sym typeface="Wingdings" panose="05000000000000000000" pitchFamily="2" charset="2"/>
              </a:rPr>
              <a:t>reflector by </a:t>
            </a:r>
            <a:r>
              <a:rPr lang="en-US" altLang="ja-JP" dirty="0" smtClean="0">
                <a:sym typeface="Wingdings" panose="05000000000000000000" pitchFamily="2" charset="2"/>
              </a:rPr>
              <a:t>May 08</a:t>
            </a:r>
            <a:r>
              <a:rPr lang="en-US" altLang="ja-JP" baseline="30000" dirty="0" smtClean="0">
                <a:sym typeface="Wingdings" panose="05000000000000000000" pitchFamily="2" charset="2"/>
              </a:rPr>
              <a:t>th</a:t>
            </a:r>
            <a:r>
              <a:rPr lang="en-US" altLang="ja-JP" dirty="0" smtClean="0">
                <a:sym typeface="Wingdings" panose="05000000000000000000" pitchFamily="2" charset="2"/>
              </a:rPr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5544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273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Calibri Light</vt:lpstr>
      <vt:lpstr>Wingdings</vt:lpstr>
      <vt:lpstr>Office Theme</vt:lpstr>
      <vt:lpstr>WF on NAICS CQI Reporting </vt:lpstr>
      <vt:lpstr>NAICS CSI Reporting</vt:lpstr>
      <vt:lpstr>CQI Testing in RAN4</vt:lpstr>
      <vt:lpstr>Concept of CQI Robustness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Kannan, Arumugam</dc:creator>
  <cp:lastModifiedBy>Kannan, Arumugam</cp:lastModifiedBy>
  <cp:revision>60</cp:revision>
  <dcterms:created xsi:type="dcterms:W3CDTF">2015-04-22T17:30:15Z</dcterms:created>
  <dcterms:modified xsi:type="dcterms:W3CDTF">2015-04-24T11:41:24Z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-938090284</vt:i4>
  </property>
  <property fmtid="{D5CDD505-2E9C-101B-9397-08002B2CF9AE}" pid="3" name="_NewReviewCycle">
    <vt:lpwstr/>
  </property>
  <property fmtid="{D5CDD505-2E9C-101B-9397-08002B2CF9AE}" pid="4" name="_EmailSubject">
    <vt:lpwstr>WF on NAICS CSI reporting</vt:lpwstr>
  </property>
  <property fmtid="{D5CDD505-2E9C-101B-9397-08002B2CF9AE}" pid="5" name="_AuthorEmail">
    <vt:lpwstr>akannan@qti.qualcomm.com</vt:lpwstr>
  </property>
  <property fmtid="{D5CDD505-2E9C-101B-9397-08002B2CF9AE}" pid="6" name="_AuthorEmailDisplayName">
    <vt:lpwstr>Kannan, Arumugam</vt:lpwstr>
  </property>
  <property fmtid="{D5CDD505-2E9C-101B-9397-08002B2CF9AE}" pid="7" name="_PreviousAdHocReviewCycleID">
    <vt:i4>2039602053</vt:i4>
  </property>
</Properties>
</file>