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72" r:id="rId9"/>
    <p:sldId id="270" r:id="rId10"/>
    <p:sldId id="267" r:id="rId11"/>
    <p:sldId id="264" r:id="rId12"/>
    <p:sldId id="265" r:id="rId1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36D86-422B-4358-A204-4AC2EE2C56B8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34D62-4859-497E-906D-D67A354B0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67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AE3F2BC-8C11-4D48-BC00-37E5C094AD7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707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59F5704-584F-45B2-A45A-E31D02A379F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553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E315288-E6A3-42CE-861E-A94F918AC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49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6DD6F8B-05F4-4B4E-B8A1-ADB4CB21DE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8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8AE2F4C-34AC-4A4E-BF5D-2CFD115BD13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357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A647C24-7682-401C-8A33-E50E96BE967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14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5BF9626-DD39-4D8D-80D3-755212F0D14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98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BD319-C441-4740-BDB2-35E25C52CCE7}" type="datetimeFigureOut">
              <a:rPr lang="sv-SE" smtClean="0"/>
              <a:t>2015-04-13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Proposals and results on evaluation of CQI reporting for NAICS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sv-SE" b="1" dirty="0">
                <a:solidFill>
                  <a:schemeClr val="tx1"/>
                </a:solidFill>
              </a:rPr>
              <a:t>Agenda Item:</a:t>
            </a:r>
            <a:r>
              <a:rPr lang="en-US" altLang="sv-SE" dirty="0">
                <a:solidFill>
                  <a:schemeClr val="tx1"/>
                </a:solidFill>
              </a:rPr>
              <a:t>	</a:t>
            </a:r>
            <a:r>
              <a:rPr lang="en-US" altLang="sv-SE" dirty="0" smtClean="0">
                <a:solidFill>
                  <a:schemeClr val="tx1"/>
                </a:solidFill>
              </a:rPr>
              <a:t>6.6.2</a:t>
            </a:r>
            <a:endParaRPr lang="en-US" altLang="sv-SE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sv-SE" b="1" dirty="0">
                <a:solidFill>
                  <a:schemeClr val="tx1"/>
                </a:solidFill>
              </a:rPr>
              <a:t>Document for:</a:t>
            </a:r>
            <a:r>
              <a:rPr lang="en-US" altLang="sv-SE" dirty="0">
                <a:solidFill>
                  <a:schemeClr val="tx1"/>
                </a:solidFill>
              </a:rPr>
              <a:t>	</a:t>
            </a:r>
            <a:r>
              <a:rPr lang="en-US" altLang="sv-SE" dirty="0" smtClean="0">
                <a:solidFill>
                  <a:schemeClr val="tx1"/>
                </a:solidFill>
              </a:rPr>
              <a:t>Discussion</a:t>
            </a:r>
            <a:endParaRPr lang="en-US" altLang="sv-SE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sv-SE" b="1" dirty="0">
                <a:solidFill>
                  <a:schemeClr val="tx1"/>
                </a:solidFill>
              </a:rPr>
              <a:t>Source: </a:t>
            </a:r>
            <a:r>
              <a:rPr lang="sv-SE" altLang="sv-SE" dirty="0">
                <a:solidFill>
                  <a:schemeClr val="tx1"/>
                </a:solidFill>
              </a:rPr>
              <a:t>Ericsson</a:t>
            </a:r>
            <a:endParaRPr lang="en-US" altLang="sv-SE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sv-SE" sz="2000" b="1" dirty="0"/>
              <a:t>3GPP TSG-RAN WG4 Meeting #</a:t>
            </a:r>
            <a:r>
              <a:rPr lang="en-US" altLang="sv-SE" sz="2000" b="1" smtClean="0"/>
              <a:t>74bis                                                       R4-151967</a:t>
            </a:r>
            <a:endParaRPr lang="en-US" altLang="sv-SE" sz="2000" b="1" dirty="0"/>
          </a:p>
          <a:p>
            <a:pPr eaLnBrk="1" hangingPunct="1"/>
            <a:r>
              <a:rPr lang="en-US" altLang="sv-SE" sz="2000" b="1" dirty="0" smtClean="0"/>
              <a:t>Rio, Brazil, 20th-24th April, </a:t>
            </a:r>
            <a:r>
              <a:rPr lang="en-US" altLang="sv-SE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99695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for gain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Fixed interference model with QPSK RI=1 is taken as the most gain case from </a:t>
            </a:r>
            <a:r>
              <a:rPr lang="en-US" dirty="0" err="1" smtClean="0"/>
              <a:t>demod</a:t>
            </a:r>
            <a:r>
              <a:rPr lang="en-US" dirty="0" smtClean="0"/>
              <a:t> test</a:t>
            </a:r>
          </a:p>
          <a:p>
            <a:r>
              <a:rPr lang="en-US" dirty="0" smtClean="0"/>
              <a:t>Dynamic post-NAICS CQI reporting can achieve less than 1dB gain with follow CQI compared to pre-NAICS IRC CQI reporting without OLLA.</a:t>
            </a:r>
          </a:p>
          <a:p>
            <a:pPr lvl="1"/>
            <a:r>
              <a:rPr lang="en-US" dirty="0" smtClean="0"/>
              <a:t>It’s not enough gain to define a proper CQI gain test as the 1dB gain is less than 1 CQI step as 2dB even for the most gain case with QPSK RI=1 scenario</a:t>
            </a:r>
          </a:p>
          <a:p>
            <a:r>
              <a:rPr lang="en-US" dirty="0" smtClean="0"/>
              <a:t>OLLA </a:t>
            </a:r>
            <a:r>
              <a:rPr lang="en-US" dirty="0"/>
              <a:t>with pre-NAICS IRC </a:t>
            </a:r>
            <a:r>
              <a:rPr lang="en-US" dirty="0" smtClean="0"/>
              <a:t>CQI reporting could achieve the same system performance as OLLA with dynamic post-NAICS CQI reporting.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601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LS from RAN4 to RAN1 is needed to update the CQI definition as dynamic post-NAICS CQI reporting is not feasible</a:t>
            </a:r>
          </a:p>
          <a:p>
            <a:r>
              <a:rPr lang="en-US" dirty="0" smtClean="0"/>
              <a:t>Pre-NAICS CQI reporting based on MMSE-IRC receiver can achieve optimized system performance with OLLA.</a:t>
            </a:r>
          </a:p>
          <a:p>
            <a:r>
              <a:rPr lang="en-US" dirty="0"/>
              <a:t>No CQI gain test is needed as no sufficient CQI reporting gain is observed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FFS for CQI robustness test with more simulation </a:t>
            </a:r>
            <a:r>
              <a:rPr lang="en-US" smtClean="0"/>
              <a:t>results needed.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891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Annex on draft CR for CQI definition change in RAN1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smtClean="0"/>
              <a:t>Reference R1-143297</a:t>
            </a:r>
          </a:p>
          <a:p>
            <a:pPr marL="0" indent="0">
              <a:buNone/>
            </a:pPr>
            <a:r>
              <a:rPr lang="en-US" sz="1400" dirty="0" smtClean="0"/>
              <a:t>7.2.3  Channel Quality Indicator (CQI) definition</a:t>
            </a:r>
            <a:endParaRPr lang="sv-SE" sz="1400" dirty="0" smtClean="0"/>
          </a:p>
          <a:p>
            <a:pPr marL="0" indent="0">
              <a:buNone/>
            </a:pPr>
            <a:r>
              <a:rPr lang="en-US" sz="1400" dirty="0" smtClean="0"/>
              <a:t>The CQI indices and their interpretations are given in Table 7.2.3-1.</a:t>
            </a:r>
            <a:endParaRPr lang="sv-SE" sz="1400" dirty="0" smtClean="0"/>
          </a:p>
          <a:p>
            <a:pPr marL="0" indent="0">
              <a:buNone/>
            </a:pPr>
            <a:r>
              <a:rPr lang="en-US" sz="1400" dirty="0" smtClean="0"/>
              <a:t>Based on an unrestricted observation interval in time and frequency, the UE shall derive for each CQI value reported in uplink </a:t>
            </a:r>
            <a:r>
              <a:rPr lang="en-US" sz="1400" dirty="0" err="1" smtClean="0"/>
              <a:t>subframe</a:t>
            </a:r>
            <a:r>
              <a:rPr lang="en-US" sz="1400" dirty="0" smtClean="0"/>
              <a:t> n the highest CQI index between 1 and 15 in Table 7.2.3-1 which satisfies the following condition, or CQI index 0 if CQI index 1 does not satisfy the condition:</a:t>
            </a:r>
            <a:endParaRPr lang="sv-SE" sz="1400" dirty="0" smtClean="0"/>
          </a:p>
          <a:p>
            <a:pPr marL="0" lvl="0" indent="0">
              <a:buNone/>
            </a:pPr>
            <a:r>
              <a:rPr lang="en-US" sz="1400" dirty="0" smtClean="0"/>
              <a:t>A single PDSCH transport block with a combination of modulation scheme and transport block size corresponding to the CQI index, and occupying a group of downlink physical resource blocks termed the CSI reference resource, could be received with a transport block error probability not exceeding 0.1</a:t>
            </a:r>
            <a:r>
              <a:rPr lang="en-US" sz="1400" u="sng" dirty="0"/>
              <a:t> </a:t>
            </a:r>
            <a:r>
              <a:rPr lang="en-US" sz="1400" i="1" u="sng" dirty="0"/>
              <a:t>assuming that the interference on the PDSCH REs is as seen on the interference measurement resources</a:t>
            </a:r>
            <a:r>
              <a:rPr lang="en-US" sz="1400" u="sng" dirty="0" smtClean="0"/>
              <a:t>.</a:t>
            </a:r>
            <a:endParaRPr lang="sv-SE" sz="1400" dirty="0" smtClean="0"/>
          </a:p>
          <a:p>
            <a:pPr marL="0" indent="0">
              <a:buNone/>
            </a:pPr>
            <a:r>
              <a:rPr lang="en-US" sz="1400" dirty="0"/>
              <a:t>For a UE in transmission mode 9 when parameter </a:t>
            </a:r>
            <a:r>
              <a:rPr lang="en-US" sz="1400" i="1" dirty="0" err="1"/>
              <a:t>pmi</a:t>
            </a:r>
            <a:r>
              <a:rPr lang="en-US" sz="1400" i="1" dirty="0"/>
              <a:t>-RI-Report</a:t>
            </a:r>
            <a:r>
              <a:rPr lang="en-US" sz="1400" dirty="0"/>
              <a:t> is configured by higher layers, the UE shall derive the channel measurements for computing the CQI value reported in uplink </a:t>
            </a:r>
            <a:r>
              <a:rPr lang="en-US" sz="1400" dirty="0" err="1"/>
              <a:t>subframe</a:t>
            </a:r>
            <a:r>
              <a:rPr lang="en-US" sz="1400" dirty="0"/>
              <a:t> </a:t>
            </a:r>
            <a:r>
              <a:rPr lang="en-US" sz="1400" i="1" dirty="0"/>
              <a:t>n</a:t>
            </a:r>
            <a:r>
              <a:rPr lang="en-US" sz="1400" dirty="0"/>
              <a:t> based on only the Channel-State Information (CSI) reference signals (CSI-RS) defined in [3] for which the UE is configured to assume non-zero power for the CSI-RS. For a UE in transmission mode 9 when the parameter </a:t>
            </a:r>
            <a:r>
              <a:rPr lang="en-US" sz="1400" i="1" dirty="0" err="1"/>
              <a:t>pmi</a:t>
            </a:r>
            <a:r>
              <a:rPr lang="en-US" sz="1400" i="1" dirty="0"/>
              <a:t>-RI-Report</a:t>
            </a:r>
            <a:r>
              <a:rPr lang="en-US" sz="1400" dirty="0"/>
              <a:t> is not configured by higher layers or in transmission modes 1-8 the UE shall derive the channel measurements for computing CQI based on CRS.</a:t>
            </a:r>
            <a:endParaRPr lang="sv-SE" sz="1400" dirty="0"/>
          </a:p>
          <a:p>
            <a:pPr marL="0" indent="0">
              <a:buNone/>
            </a:pPr>
            <a:r>
              <a:rPr lang="en-US" sz="1400" i="1" u="sng" dirty="0" smtClean="0"/>
              <a:t>For a UE in transmission modes 1-9, the UE shall derive the interference measurements for computing the CQI value reported in uplink </a:t>
            </a:r>
            <a:r>
              <a:rPr lang="en-US" sz="1400" i="1" u="sng" dirty="0" err="1" smtClean="0"/>
              <a:t>subframe</a:t>
            </a:r>
            <a:r>
              <a:rPr lang="en-US" sz="1400" i="1" u="sng" dirty="0" smtClean="0"/>
              <a:t> n based on only the serving cell CRS REs assuming that the interference is of unspecified origin with possibly no relation to other transmitted signals</a:t>
            </a:r>
            <a:r>
              <a:rPr lang="en-US" sz="1400" dirty="0" smtClean="0"/>
              <a:t>. </a:t>
            </a:r>
            <a:endParaRPr lang="sv-SE" sz="1400" dirty="0" smtClean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2365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Principles for NAICS CQI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95057"/>
            <a:ext cx="8064500" cy="497714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The purpose of performance tests including demodulation and CSI shouldn’t be just for the sake of showing NAICS gain </a:t>
            </a:r>
          </a:p>
          <a:p>
            <a:pPr lvl="1"/>
            <a:r>
              <a:rPr lang="en-US" sz="1600" dirty="0" smtClean="0"/>
              <a:t>Test scenarios should be realistic to reflect the live network</a:t>
            </a:r>
          </a:p>
          <a:p>
            <a:r>
              <a:rPr lang="en-US" sz="1800" dirty="0" smtClean="0"/>
              <a:t>By current CQI definition UE should have consistent behavior on the CQI reporting </a:t>
            </a:r>
          </a:p>
          <a:p>
            <a:pPr lvl="1"/>
            <a:r>
              <a:rPr lang="en-US" sz="1600" dirty="0" smtClean="0"/>
              <a:t>The network could optimize the system by trusting the reported CQI targeting at 10% BLER from each UE. </a:t>
            </a:r>
          </a:p>
          <a:p>
            <a:pPr lvl="1"/>
            <a:r>
              <a:rPr lang="en-US" sz="1600" dirty="0" smtClean="0"/>
              <a:t>The network has no knowledge if the UE has switched off NAICS receiver and fall back to IRC. </a:t>
            </a:r>
          </a:p>
          <a:p>
            <a:pPr lvl="1"/>
            <a:r>
              <a:rPr lang="en-US" sz="1600" dirty="0" smtClean="0"/>
              <a:t>The reported CQI should be independent on if the UE is scheduled with PDSCH or not</a:t>
            </a:r>
          </a:p>
          <a:p>
            <a:pPr lvl="2"/>
            <a:r>
              <a:rPr lang="en-US" sz="1200" dirty="0"/>
              <a:t>Same CQI should be reported for the same interference</a:t>
            </a:r>
            <a:endParaRPr lang="en-US" sz="1200" dirty="0" smtClean="0"/>
          </a:p>
          <a:p>
            <a:r>
              <a:rPr lang="en-US" sz="1800" dirty="0" smtClean="0"/>
              <a:t>The CQI reporting method used from UE side should be feasible (complexity-wise) for all scenarios.</a:t>
            </a:r>
          </a:p>
          <a:p>
            <a:r>
              <a:rPr lang="en-US" sz="1800" dirty="0" smtClean="0"/>
              <a:t>There should be enough CQI reporting gain to define proper CQI gain test. </a:t>
            </a:r>
          </a:p>
          <a:p>
            <a:pPr lvl="1"/>
            <a:r>
              <a:rPr lang="en-US" sz="1600" dirty="0" smtClean="0"/>
              <a:t>Note that the gain should come from the CQI reporting of a NAICS receiver but not from demodulation part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75193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/>
              <a:t>In </a:t>
            </a:r>
            <a:r>
              <a:rPr lang="en-US" sz="2600" dirty="0"/>
              <a:t>Rel-12, there is no change to the current CQI definition for NAICS CSI reporting.  </a:t>
            </a:r>
          </a:p>
          <a:p>
            <a:pPr lvl="1"/>
            <a:r>
              <a:rPr lang="en-US" dirty="0"/>
              <a:t>The UE would take into account </a:t>
            </a:r>
            <a:r>
              <a:rPr lang="en-US" b="1" dirty="0"/>
              <a:t>any </a:t>
            </a:r>
            <a:r>
              <a:rPr lang="en-US" dirty="0"/>
              <a:t>NAICS gains in CQI derivation and it is up to RAN4 whether a new test case is required</a:t>
            </a:r>
          </a:p>
          <a:p>
            <a:pPr lvl="2"/>
            <a:r>
              <a:rPr lang="en-US" dirty="0"/>
              <a:t>If RAN4 performance part does not find a feasibility of above note, this agreement do not preclude possibilities of RAN1 specification change</a:t>
            </a:r>
          </a:p>
          <a:p>
            <a:pPr hangingPunct="0"/>
            <a:endParaRPr lang="en-US" altLang="ja-JP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ja-JP" dirty="0" smtClean="0"/>
              <a:t>RAN1 Agreement for NAICS CQI reporting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Difference methods to be considered to present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Different receivers with different CQI reporting methods</a:t>
            </a:r>
            <a:endParaRPr lang="sv-SE" dirty="0" smtClean="0"/>
          </a:p>
          <a:p>
            <a:pPr lvl="1"/>
            <a:r>
              <a:rPr lang="en-US" dirty="0" smtClean="0"/>
              <a:t>IRC receiver on </a:t>
            </a:r>
            <a:r>
              <a:rPr lang="en-US" dirty="0" err="1" smtClean="0"/>
              <a:t>demod</a:t>
            </a:r>
            <a:r>
              <a:rPr lang="en-US" dirty="0" smtClean="0"/>
              <a:t> + IRC receiver on CQI</a:t>
            </a:r>
            <a:endParaRPr lang="sv-SE" dirty="0" smtClean="0"/>
          </a:p>
          <a:p>
            <a:pPr lvl="1"/>
            <a:r>
              <a:rPr lang="en-US" dirty="0" smtClean="0"/>
              <a:t>NAICS receiver on </a:t>
            </a:r>
            <a:r>
              <a:rPr lang="en-US" dirty="0" err="1" smtClean="0"/>
              <a:t>demod</a:t>
            </a:r>
            <a:r>
              <a:rPr lang="en-US" dirty="0" smtClean="0"/>
              <a:t> + IRC receiver on CQI </a:t>
            </a:r>
            <a:endParaRPr lang="sv-SE" dirty="0" smtClean="0"/>
          </a:p>
          <a:p>
            <a:pPr lvl="1"/>
            <a:r>
              <a:rPr lang="en-US" dirty="0" smtClean="0"/>
              <a:t>NAICS receiver on </a:t>
            </a:r>
            <a:r>
              <a:rPr lang="en-US" dirty="0" err="1" smtClean="0"/>
              <a:t>demod</a:t>
            </a:r>
            <a:r>
              <a:rPr lang="en-US" dirty="0" smtClean="0"/>
              <a:t> + CRS-IC+IRC receiver on CQI</a:t>
            </a:r>
            <a:endParaRPr lang="sv-SE" dirty="0" smtClean="0"/>
          </a:p>
          <a:p>
            <a:pPr lvl="1"/>
            <a:r>
              <a:rPr lang="en-US" dirty="0" smtClean="0"/>
              <a:t>NAICS receiver on </a:t>
            </a:r>
            <a:r>
              <a:rPr lang="en-US" dirty="0" err="1" smtClean="0"/>
              <a:t>demod</a:t>
            </a:r>
            <a:r>
              <a:rPr lang="en-US" dirty="0" smtClean="0"/>
              <a:t> + Semi-static post NAICS receiver on CQI</a:t>
            </a:r>
            <a:endParaRPr lang="sv-SE" dirty="0" smtClean="0"/>
          </a:p>
          <a:p>
            <a:pPr lvl="1"/>
            <a:r>
              <a:rPr lang="en-US" dirty="0" smtClean="0"/>
              <a:t>Other methods are not precluded</a:t>
            </a:r>
            <a:endParaRPr lang="sv-SE" dirty="0" smtClean="0"/>
          </a:p>
          <a:p>
            <a:r>
              <a:rPr lang="en-US" dirty="0" smtClean="0"/>
              <a:t>Dynamic post NAICS CQI reporting is considered to be not feasible from complexity of UE implementation under user cases when PDSCH is not scheduled</a:t>
            </a:r>
          </a:p>
          <a:p>
            <a:pPr lvl="1"/>
            <a:r>
              <a:rPr lang="en-US" dirty="0" smtClean="0"/>
              <a:t>Dynamic post NAICS CQI reporting is the only method matching to the RAN1 CQI definition to reflect </a:t>
            </a:r>
            <a:r>
              <a:rPr lang="en-US" b="1" dirty="0" smtClean="0"/>
              <a:t>any</a:t>
            </a:r>
            <a:r>
              <a:rPr lang="en-US" dirty="0" smtClean="0"/>
              <a:t> gain from demodulation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9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Evaluation of gain of CQI </a:t>
            </a:r>
            <a:r>
              <a:rPr lang="en-US" dirty="0"/>
              <a:t>reporting for </a:t>
            </a:r>
            <a:r>
              <a:rPr lang="en-US" dirty="0" smtClean="0"/>
              <a:t>NAICS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484784"/>
            <a:ext cx="8064500" cy="4708525"/>
          </a:xfrm>
        </p:spPr>
        <p:txBody>
          <a:bodyPr>
            <a:noAutofit/>
          </a:bodyPr>
          <a:lstStyle/>
          <a:p>
            <a:r>
              <a:rPr lang="en-US" sz="2000" dirty="0" smtClean="0"/>
              <a:t>INR 80%@tile </a:t>
            </a:r>
          </a:p>
          <a:p>
            <a:r>
              <a:rPr lang="en-US" sz="2000" dirty="0" smtClean="0"/>
              <a:t>EPA5 low </a:t>
            </a:r>
          </a:p>
          <a:p>
            <a:r>
              <a:rPr lang="en-US" sz="2000" dirty="0" smtClean="0"/>
              <a:t>Fixed </a:t>
            </a:r>
            <a:r>
              <a:rPr lang="en-US" sz="2000" dirty="0" smtClean="0"/>
              <a:t>interference </a:t>
            </a:r>
            <a:r>
              <a:rPr lang="en-US" sz="2000" dirty="0" smtClean="0"/>
              <a:t>models </a:t>
            </a:r>
          </a:p>
          <a:p>
            <a:pPr lvl="1"/>
            <a:r>
              <a:rPr lang="en-US" sz="1800" dirty="0" smtClean="0"/>
              <a:t>Fixed model uses </a:t>
            </a:r>
            <a:r>
              <a:rPr lang="en-US" sz="1800" dirty="0" smtClean="0"/>
              <a:t>MCS=5 </a:t>
            </a:r>
            <a:r>
              <a:rPr lang="en-US" sz="1800" dirty="0" smtClean="0"/>
              <a:t>and RI=1 on NCs.</a:t>
            </a:r>
          </a:p>
          <a:p>
            <a:r>
              <a:rPr lang="en-US" sz="2000" dirty="0" smtClean="0"/>
              <a:t>TM4/4/4</a:t>
            </a:r>
            <a:r>
              <a:rPr lang="en-US" sz="2000" dirty="0" smtClean="0"/>
              <a:t>, colliding CRS case with RI=1 in serving cell. </a:t>
            </a:r>
            <a:endParaRPr lang="sv-SE" sz="2000" dirty="0" smtClean="0"/>
          </a:p>
          <a:p>
            <a:r>
              <a:rPr lang="en-US" sz="2000" dirty="0" smtClean="0"/>
              <a:t>Follow CQI with wideband CQI reporting, follow PMI on serving cell</a:t>
            </a:r>
            <a:endParaRPr lang="sv-SE" sz="2000" dirty="0" smtClean="0"/>
          </a:p>
          <a:p>
            <a:r>
              <a:rPr lang="en-US" sz="2000" dirty="0" smtClean="0"/>
              <a:t>Results in terms of </a:t>
            </a:r>
            <a:r>
              <a:rPr lang="en-US" sz="2000" dirty="0" err="1" smtClean="0"/>
              <a:t>tput</a:t>
            </a:r>
            <a:r>
              <a:rPr lang="en-US" sz="2000" dirty="0" smtClean="0"/>
              <a:t> vs SINR </a:t>
            </a:r>
          </a:p>
          <a:p>
            <a:pPr lvl="1"/>
            <a:r>
              <a:rPr lang="en-US" sz="1800" dirty="0" smtClean="0"/>
              <a:t>Targeted SINR should be above &gt;-3dB </a:t>
            </a:r>
            <a:endParaRPr lang="sv-SE" sz="1800" dirty="0" smtClean="0"/>
          </a:p>
          <a:p>
            <a:pPr lvl="1"/>
            <a:r>
              <a:rPr lang="en-US" sz="1800" dirty="0" smtClean="0"/>
              <a:t>Averaged reported CQI statistic could be collected and presented</a:t>
            </a:r>
            <a:endParaRPr lang="sv-SE" sz="1800" dirty="0" smtClean="0"/>
          </a:p>
          <a:p>
            <a:pPr lvl="1"/>
            <a:r>
              <a:rPr lang="en-US" sz="1800" dirty="0" smtClean="0"/>
              <a:t>BLER should be collected and presented</a:t>
            </a:r>
            <a:endParaRPr lang="sv-SE" sz="1800" dirty="0" smtClean="0"/>
          </a:p>
          <a:p>
            <a:r>
              <a:rPr lang="en-US" sz="2000" dirty="0" smtClean="0"/>
              <a:t>100%, 50%, 0% load on serving cell should be evaluated</a:t>
            </a:r>
          </a:p>
          <a:p>
            <a:pPr lvl="1"/>
            <a:r>
              <a:rPr lang="en-US" sz="1800" dirty="0" smtClean="0"/>
              <a:t>Partial and zero load on SC is with purpose to ensure consistent UE behavior on CQI reporting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1990949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Evaluation of robustness of CQI reporting for NAICS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INR 20%@tile </a:t>
            </a:r>
          </a:p>
          <a:p>
            <a:r>
              <a:rPr lang="en-US" sz="2000" dirty="0" smtClean="0"/>
              <a:t>EPA5 low </a:t>
            </a:r>
          </a:p>
          <a:p>
            <a:r>
              <a:rPr lang="en-US" sz="2000" dirty="0" smtClean="0"/>
              <a:t>Fixed </a:t>
            </a:r>
            <a:r>
              <a:rPr lang="en-US" sz="2000" dirty="0" smtClean="0"/>
              <a:t>interference </a:t>
            </a:r>
            <a:r>
              <a:rPr lang="en-US" sz="2000" dirty="0" smtClean="0"/>
              <a:t>models</a:t>
            </a:r>
            <a:endParaRPr lang="sv-SE" sz="2000" dirty="0" smtClean="0"/>
          </a:p>
          <a:p>
            <a:pPr lvl="1"/>
            <a:r>
              <a:rPr lang="en-US" sz="1800" dirty="0" smtClean="0"/>
              <a:t>Fixed model uses MCS=25 and RI=2 on NCs.</a:t>
            </a:r>
          </a:p>
          <a:p>
            <a:r>
              <a:rPr lang="en-US" sz="2000" dirty="0" smtClean="0"/>
              <a:t>TM2/9/9</a:t>
            </a:r>
            <a:r>
              <a:rPr lang="en-US" sz="2000" dirty="0" smtClean="0"/>
              <a:t>, non colliding CRS case with RI=1 in serving cell. </a:t>
            </a:r>
            <a:endParaRPr lang="sv-SE" sz="2000" dirty="0" smtClean="0"/>
          </a:p>
          <a:p>
            <a:r>
              <a:rPr lang="en-US" sz="2000" dirty="0" smtClean="0"/>
              <a:t>Follow CQI with wideband CQI reporting, follow PMI on serving cell</a:t>
            </a:r>
            <a:endParaRPr lang="sv-SE" sz="2000" dirty="0" smtClean="0"/>
          </a:p>
          <a:p>
            <a:r>
              <a:rPr lang="en-US" sz="2000" dirty="0" smtClean="0"/>
              <a:t>Results in terms of </a:t>
            </a:r>
            <a:r>
              <a:rPr lang="en-US" sz="2000" dirty="0" err="1" smtClean="0"/>
              <a:t>tput</a:t>
            </a:r>
            <a:r>
              <a:rPr lang="en-US" sz="2000" dirty="0" smtClean="0"/>
              <a:t> vs SINR </a:t>
            </a:r>
          </a:p>
          <a:p>
            <a:pPr lvl="1"/>
            <a:r>
              <a:rPr lang="en-US" sz="1800" dirty="0" smtClean="0"/>
              <a:t>Targeted SINR should be above &gt;-3dB </a:t>
            </a:r>
            <a:endParaRPr lang="sv-SE" sz="1800" dirty="0" smtClean="0"/>
          </a:p>
          <a:p>
            <a:pPr lvl="1"/>
            <a:r>
              <a:rPr lang="en-US" sz="1800" dirty="0" smtClean="0"/>
              <a:t>Averaged reported CQI statistic could be collected and presented</a:t>
            </a:r>
            <a:endParaRPr lang="sv-SE" sz="1800" dirty="0" smtClean="0"/>
          </a:p>
          <a:p>
            <a:pPr lvl="1"/>
            <a:r>
              <a:rPr lang="en-US" sz="1800" dirty="0" smtClean="0"/>
              <a:t>BLER should be collected and presented</a:t>
            </a:r>
            <a:endParaRPr lang="sv-SE" sz="1800" dirty="0" smtClean="0"/>
          </a:p>
          <a:p>
            <a:r>
              <a:rPr lang="en-US" sz="2000" dirty="0" smtClean="0"/>
              <a:t>100%, 50%, 0% load on serving cell should be evaluated</a:t>
            </a:r>
          </a:p>
          <a:p>
            <a:pPr lvl="1"/>
            <a:r>
              <a:rPr lang="en-US" sz="1800" dirty="0" smtClean="0"/>
              <a:t>Partial and zero load on SC is with purpose to ensure consistent UE behavior on CQI reporting</a:t>
            </a:r>
            <a:endParaRPr lang="sv-SE" sz="1800" dirty="0" smtClean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27151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OLLA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Companies are welcome to provide results with and without OLLA to evaluate the impact of OLLA on different CQI reporting methods</a:t>
            </a:r>
            <a:endParaRPr lang="sv-SE" dirty="0" smtClean="0"/>
          </a:p>
          <a:p>
            <a:r>
              <a:rPr lang="en-US" dirty="0" smtClean="0"/>
              <a:t>If OLLA is included, using </a:t>
            </a:r>
            <a:endParaRPr lang="sv-SE" dirty="0" smtClean="0"/>
          </a:p>
          <a:p>
            <a:pPr lvl="1"/>
            <a:r>
              <a:rPr lang="en-US" dirty="0" smtClean="0"/>
              <a:t>NACK: ~0.2dB</a:t>
            </a:r>
            <a:endParaRPr lang="sv-SE" dirty="0" smtClean="0"/>
          </a:p>
          <a:p>
            <a:pPr lvl="1"/>
            <a:r>
              <a:rPr lang="en-US" dirty="0" smtClean="0"/>
              <a:t>ACK:   ~0.02dB</a:t>
            </a:r>
            <a:endParaRPr lang="sv-SE" dirty="0" smtClean="0"/>
          </a:p>
          <a:p>
            <a:pPr lvl="1"/>
            <a:r>
              <a:rPr lang="en-US" dirty="0" smtClean="0"/>
              <a:t>Start value :  </a:t>
            </a:r>
            <a:endParaRPr lang="sv-SE" dirty="0" smtClean="0"/>
          </a:p>
          <a:p>
            <a:pPr lvl="2"/>
            <a:r>
              <a:rPr lang="en-US" dirty="0" smtClean="0"/>
              <a:t>0dB for NAICS receiver with post-NAICS CQI </a:t>
            </a:r>
          </a:p>
          <a:p>
            <a:pPr lvl="3"/>
            <a:r>
              <a:rPr lang="en-US" dirty="0" smtClean="0"/>
              <a:t>Dynamic post-NAICS CQI reporting</a:t>
            </a:r>
          </a:p>
          <a:p>
            <a:pPr lvl="3"/>
            <a:r>
              <a:rPr lang="en-US" dirty="0" smtClean="0"/>
              <a:t>Semi static post-NAICS CQI reporting</a:t>
            </a:r>
          </a:p>
          <a:p>
            <a:pPr lvl="2"/>
            <a:r>
              <a:rPr lang="en-US" dirty="0" smtClean="0"/>
              <a:t>Optimized for NAICS receiver with pre-NAICS CQI</a:t>
            </a:r>
            <a:endParaRPr lang="sv-SE" dirty="0" smtClean="0"/>
          </a:p>
          <a:p>
            <a:pPr lvl="2"/>
            <a:r>
              <a:rPr lang="en-US" dirty="0" smtClean="0"/>
              <a:t>Optimized for IRC</a:t>
            </a:r>
            <a:endParaRPr lang="sv-S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756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</a:t>
            </a:r>
            <a:r>
              <a:rPr lang="en-US" dirty="0" smtClean="0"/>
              <a:t>esults for gain tests with fixed 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93755"/>
            <a:ext cx="3096344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TP with fixed interference model as QPSK rank 1 with SC full load on PDSCH.</a:t>
            </a:r>
          </a:p>
          <a:p>
            <a:pPr lvl="1"/>
            <a:r>
              <a:rPr lang="en-US" dirty="0" smtClean="0"/>
              <a:t>This is the case where dynamic post NAICS is feasible</a:t>
            </a:r>
          </a:p>
        </p:txBody>
      </p:sp>
      <p:pic>
        <p:nvPicPr>
          <p:cNvPr id="1026" name="Picture 2" descr="C:\Users\emaoche\Documents\RAN4\RAN4_74bis\NAICS\NAICS_CQI_results\NAICS_CQI_fix_interf_EIRC_TP_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20180"/>
            <a:ext cx="5868144" cy="440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633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Averaged reported CQI with fixed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93755"/>
            <a:ext cx="3096344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Fixed model uses QPSK rank 1 with 100% and 0% PDSCH load on SC.</a:t>
            </a:r>
          </a:p>
          <a:p>
            <a:r>
              <a:rPr lang="en-US" dirty="0" smtClean="0"/>
              <a:t>It’s important to ensure the averaged reported CQI is same under different SC PDSCH load.</a:t>
            </a:r>
          </a:p>
        </p:txBody>
      </p:sp>
      <p:pic>
        <p:nvPicPr>
          <p:cNvPr id="3074" name="Picture 2" descr="C:\Users\emaoche\Documents\RAN4\RAN4_74bis\NAICS\NAICS_CQI_results\NAICS_CQI_fix_interf_meanCQI_diffLoa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173" y="1556792"/>
            <a:ext cx="5716323" cy="428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75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956</Words>
  <Application>Microsoft Office PowerPoint</Application>
  <PresentationFormat>On-screen Show (4:3)</PresentationFormat>
  <Paragraphs>119</Paragraphs>
  <Slides>12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Office-tema</vt:lpstr>
      <vt:lpstr>Proposals and results on evaluation of CQI reporting for NAICS </vt:lpstr>
      <vt:lpstr>Principles for NAICS CQI reporting</vt:lpstr>
      <vt:lpstr>RAN1 Agreement for NAICS CQI reporting</vt:lpstr>
      <vt:lpstr>Difference methods to be considered to present results</vt:lpstr>
      <vt:lpstr>Evaluation of gain of CQI reporting for NAICS</vt:lpstr>
      <vt:lpstr>Evaluation of robustness of CQI reporting for NAICS</vt:lpstr>
      <vt:lpstr>OLLA parameters</vt:lpstr>
      <vt:lpstr>Results for gain tests with fixed model </vt:lpstr>
      <vt:lpstr>Averaged reported CQI with fixed model</vt:lpstr>
      <vt:lpstr>Observations for gain test</vt:lpstr>
      <vt:lpstr>Summary</vt:lpstr>
      <vt:lpstr>Annex on draft CR for CQI definition change in RAN1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evaluation for NAICS CSI reporting</dc:title>
  <dc:creator>Maomao Chen</dc:creator>
  <cp:lastModifiedBy>Maomao Chen</cp:lastModifiedBy>
  <cp:revision>44</cp:revision>
  <dcterms:created xsi:type="dcterms:W3CDTF">2015-04-07T12:26:06Z</dcterms:created>
  <dcterms:modified xsi:type="dcterms:W3CDTF">2015-04-13T19:19:10Z</dcterms:modified>
</cp:coreProperties>
</file>