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00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5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smtClean="0">
                <a:ea typeface="MS PGothic" panose="020B0600070205080204" pitchFamily="34" charset="-128"/>
              </a:rPr>
              <a:t>Background of D2D interruption during 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ProSe</a:t>
            </a:r>
            <a:r>
              <a:rPr lang="en-US" altLang="ja-JP" sz="4000" dirty="0" smtClean="0">
                <a:ea typeface="MS PGothic" panose="020B0600070205080204" pitchFamily="34" charset="-128"/>
              </a:rPr>
              <a:t> Direct Commination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R4-151141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8913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3GPP TSG-RAN WG4 Meeting #74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Athens, Greece, 9-13 Feb, 2015</a:t>
            </a: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Agenda Item: </a:t>
            </a:r>
            <a:r>
              <a:rPr lang="en-GB" altLang="zh-CN" b="1" dirty="0" smtClean="0">
                <a:ea typeface="宋体" panose="02010600030101010101" pitchFamily="2" charset="-122"/>
              </a:rPr>
              <a:t>6.6.3.1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065" y="210890"/>
            <a:ext cx="10515600" cy="6924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930" y="988342"/>
            <a:ext cx="10515600" cy="148904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u="sng" dirty="0" smtClean="0"/>
              <a:t>Observation 1:</a:t>
            </a:r>
          </a:p>
          <a:p>
            <a:pPr lvl="1"/>
            <a:r>
              <a:rPr lang="en-US" altLang="zh-CN" sz="2500" b="1" dirty="0"/>
              <a:t>If no interruption allowed during </a:t>
            </a:r>
            <a:r>
              <a:rPr lang="en-US" altLang="zh-CN" sz="2500" b="1" dirty="0" err="1"/>
              <a:t>ProSe</a:t>
            </a:r>
            <a:r>
              <a:rPr lang="en-US" altLang="zh-CN" sz="2500" b="1" dirty="0"/>
              <a:t> Direct Communication, D2D RX chain has to keep power on over </a:t>
            </a:r>
            <a:r>
              <a:rPr lang="en-US" altLang="zh-CN" sz="2500" b="1" dirty="0" smtClean="0"/>
              <a:t>an </a:t>
            </a:r>
            <a:r>
              <a:rPr lang="en-US" altLang="zh-CN" sz="2500" b="1" dirty="0"/>
              <a:t>entire </a:t>
            </a:r>
            <a:r>
              <a:rPr lang="en-US" altLang="zh-CN" sz="2500" b="1" dirty="0" smtClean="0"/>
              <a:t>“</a:t>
            </a:r>
            <a:r>
              <a:rPr lang="en-US" altLang="zh-CN" sz="2500" b="1" dirty="0" err="1" smtClean="0"/>
              <a:t>saPeriod</a:t>
            </a:r>
            <a:r>
              <a:rPr lang="en-US" altLang="zh-CN" sz="2500" b="1" dirty="0" smtClean="0"/>
              <a:t>”.</a:t>
            </a:r>
            <a:endParaRPr lang="en-US" altLang="zh-CN" sz="2500" b="1" dirty="0"/>
          </a:p>
          <a:p>
            <a:pPr lvl="1"/>
            <a:r>
              <a:rPr lang="en-US" altLang="zh-CN" b="1" dirty="0" smtClean="0"/>
              <a:t>In </a:t>
            </a:r>
            <a:r>
              <a:rPr lang="en-US" altLang="zh-CN" b="1" dirty="0" err="1" smtClean="0"/>
              <a:t>ProSe</a:t>
            </a:r>
            <a:r>
              <a:rPr lang="en-US" altLang="zh-CN" b="1" dirty="0" smtClean="0"/>
              <a:t> Direct Communication, the percentage of null </a:t>
            </a:r>
            <a:r>
              <a:rPr lang="en-US" altLang="zh-CN" b="1" dirty="0" err="1" smtClean="0"/>
              <a:t>subframes</a:t>
            </a:r>
            <a:r>
              <a:rPr lang="en-US" altLang="zh-CN" b="1" dirty="0" smtClean="0"/>
              <a:t>, which do not carry any D2D data can </a:t>
            </a:r>
            <a:r>
              <a:rPr lang="en-US" altLang="zh-CN" b="1" dirty="0"/>
              <a:t>be as large as </a:t>
            </a:r>
            <a:r>
              <a:rPr lang="en-US" altLang="zh-CN" b="1" dirty="0">
                <a:solidFill>
                  <a:srgbClr val="FF0000"/>
                </a:solidFill>
              </a:rPr>
              <a:t>97.5%</a:t>
            </a:r>
            <a:r>
              <a:rPr lang="en-US" altLang="zh-CN" b="1" dirty="0"/>
              <a:t> </a:t>
            </a:r>
            <a:r>
              <a:rPr lang="en-US" altLang="zh-CN" b="1" dirty="0" smtClean="0"/>
              <a:t>where there is only a single </a:t>
            </a:r>
            <a:r>
              <a:rPr lang="en-US" altLang="zh-CN" b="1" dirty="0" err="1" smtClean="0"/>
              <a:t>subframe</a:t>
            </a:r>
            <a:r>
              <a:rPr lang="en-US" altLang="zh-CN" b="1" dirty="0" smtClean="0"/>
              <a:t> carries data per 40ms. </a:t>
            </a:r>
            <a:endParaRPr lang="zh-CN" altLang="en-US" b="1" dirty="0" smtClean="0"/>
          </a:p>
          <a:p>
            <a:endParaRPr lang="en-US" altLang="zh-CN" dirty="0" smtClean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8" y="2828305"/>
            <a:ext cx="11922111" cy="325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95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065" y="210890"/>
            <a:ext cx="10515600" cy="6924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930" y="988342"/>
            <a:ext cx="10515600" cy="127011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u="sng" dirty="0" smtClean="0"/>
              <a:t>Observation 2: </a:t>
            </a:r>
          </a:p>
          <a:p>
            <a:pPr lvl="1"/>
            <a:r>
              <a:rPr lang="en-US" altLang="zh-CN" b="1" dirty="0" smtClean="0"/>
              <a:t>When SA reception is failed in a “</a:t>
            </a:r>
            <a:r>
              <a:rPr lang="en-US" altLang="zh-CN" b="1" dirty="0" err="1" smtClean="0"/>
              <a:t>saPeriod</a:t>
            </a:r>
            <a:r>
              <a:rPr lang="en-US" altLang="zh-CN" b="1" dirty="0" smtClean="0"/>
              <a:t>”, it is impossible to receive the consequent D2D data successfully. </a:t>
            </a:r>
          </a:p>
          <a:p>
            <a:pPr lvl="1"/>
            <a:r>
              <a:rPr lang="en-US" altLang="zh-CN" b="1" dirty="0" smtClean="0"/>
              <a:t>In this case, if no interruption allowed during </a:t>
            </a:r>
            <a:r>
              <a:rPr lang="en-US" altLang="zh-CN" b="1" dirty="0" err="1" smtClean="0"/>
              <a:t>ProSe</a:t>
            </a:r>
            <a:r>
              <a:rPr lang="en-US" altLang="zh-CN" b="1" dirty="0" smtClean="0"/>
              <a:t> Direct Communication, D2D RX chain has to keep power on over the majority of </a:t>
            </a:r>
            <a:r>
              <a:rPr lang="en-US" altLang="zh-CN" b="1" dirty="0" err="1" smtClean="0"/>
              <a:t>saPeriod</a:t>
            </a:r>
            <a:r>
              <a:rPr lang="en-US" altLang="zh-CN" b="1" dirty="0" smtClean="0"/>
              <a:t> with no D2D data being able to be detected.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372977" y="6024434"/>
            <a:ext cx="9093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As an example in the figure above, the power wastage</a:t>
            </a:r>
            <a:r>
              <a:rPr lang="en-US" altLang="zh-CN" i="1" dirty="0"/>
              <a:t> </a:t>
            </a:r>
            <a:r>
              <a:rPr lang="en-US" altLang="zh-CN" i="1" dirty="0" smtClean="0"/>
              <a:t>can be quite high as (160-8)/160= </a:t>
            </a:r>
            <a:r>
              <a:rPr lang="en-US" altLang="zh-CN" i="1" dirty="0" smtClean="0">
                <a:solidFill>
                  <a:srgbClr val="FF0000"/>
                </a:solidFill>
              </a:rPr>
              <a:t>95%</a:t>
            </a:r>
            <a:r>
              <a:rPr lang="en-US" altLang="zh-CN" i="1" dirty="0" smtClean="0"/>
              <a:t>.</a:t>
            </a:r>
            <a:endParaRPr lang="zh-CN" altLang="en-US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2" y="2706692"/>
            <a:ext cx="11919099" cy="316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88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181</Words>
  <Application>Microsoft Office PowerPoint</Application>
  <PresentationFormat>Widescreen</PresentationFormat>
  <Paragraphs>18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Background of D2D interruption during ProSe Direct Commination </vt:lpstr>
      <vt:lpstr>Background(1)</vt:lpstr>
      <vt:lpstr>Background(2)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40</cp:revision>
  <dcterms:created xsi:type="dcterms:W3CDTF">2015-02-12T12:41:14Z</dcterms:created>
  <dcterms:modified xsi:type="dcterms:W3CDTF">2015-02-13T09:18:17Z</dcterms:modified>
</cp:coreProperties>
</file>