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58" r:id="rId3"/>
    <p:sldId id="263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D88D835F-19E7-4E88-87D9-361558BBD44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11693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B8E8D9CF-E7AB-4E54-BAC2-2903FDF0CE6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25689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9pPr>
          </a:lstStyle>
          <a:p>
            <a:pPr eaLnBrk="1" hangingPunct="1"/>
            <a:fld id="{DFA9ABB9-9759-49AE-B2D3-EE9B89CE9211}" type="slidenum">
              <a:rPr lang="en-US" altLang="en-US" smtClean="0">
                <a:latin typeface="Arial" pitchFamily="34" charset="0"/>
              </a:rPr>
              <a:pPr eaLnBrk="1" hangingPunct="1"/>
              <a:t>1</a:t>
            </a:fld>
            <a:endParaRPr lang="en-US" altLang="en-US" smtClean="0">
              <a:latin typeface="Arial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22537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E8D9CF-E7AB-4E54-BAC2-2903FDF0CE67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79325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8065E3-F2CD-4387-B9B8-1A78121C527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674625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02D2DF-D6F1-406F-8732-63A2F423CDE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92840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A3573-A419-4EA4-876C-059BE833935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4267222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1E5456-A264-4EAB-8FA0-68A937FDEA4D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3490343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3F82A3-1F2D-4A1C-B252-1430E4845EE0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719315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68EDF6-2643-4421-AB02-91B04DD304B3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661568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1E9C0A-737B-4E8B-9CAD-EB1BBF449587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568002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05165-74B6-4C2E-8C0F-B94A41727A2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81784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8116D-9465-4F03-9BCC-83739AE3719B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320452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DB1996-8E32-48BA-BEE7-47041B35FE2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867331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370293-F96B-41B0-94E0-FAF65B59CD57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4190703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de-DE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de-DE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A0B0384B-489B-4AC6-991A-FE340CBEEDD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838200"/>
            <a:ext cx="8382000" cy="32004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WF on CRS-IM demodulation (TM10)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886200"/>
            <a:ext cx="8077200" cy="17526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Ericsson, Samsung, LGE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6705600" y="228600"/>
            <a:ext cx="16113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dirty="0" smtClean="0"/>
              <a:t>R4-151106</a:t>
            </a:r>
            <a:endParaRPr lang="en-US" altLang="zh-CN" dirty="0"/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0" y="39579"/>
            <a:ext cx="4724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tabLst>
                <a:tab pos="6629400" algn="r"/>
                <a:tab pos="8459788" algn="r"/>
              </a:tabLst>
            </a:pPr>
            <a:r>
              <a:rPr lang="en-US" altLang="ja-JP" b="1" dirty="0">
                <a:ea typeface="MS PGothic" pitchFamily="34" charset="-128"/>
              </a:rPr>
              <a:t>3GPP TSG-RAN WG4 Meeting #</a:t>
            </a:r>
            <a:r>
              <a:rPr lang="en-US" altLang="ja-JP" b="1" dirty="0" smtClean="0">
                <a:ea typeface="MS PGothic" pitchFamily="34" charset="-128"/>
              </a:rPr>
              <a:t>74</a:t>
            </a:r>
            <a:endParaRPr lang="en-US" altLang="ja-JP" b="1" dirty="0">
              <a:ea typeface="MS PGothic" pitchFamily="34" charset="-128"/>
            </a:endParaRPr>
          </a:p>
          <a:p>
            <a:r>
              <a:rPr lang="en-US" b="1" dirty="0"/>
              <a:t>Athens, Greece, 9th Feb – 13th Feb 2015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TM10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105400"/>
          </a:xfrm>
        </p:spPr>
        <p:txBody>
          <a:bodyPr/>
          <a:lstStyle/>
          <a:p>
            <a:pPr algn="just"/>
            <a:r>
              <a:rPr lang="en-US" sz="2400" dirty="0" smtClean="0"/>
              <a:t>Generic </a:t>
            </a:r>
            <a:r>
              <a:rPr lang="en-US" sz="2400" dirty="0"/>
              <a:t>CRS-IC is assumed as the reference receiver for TM10 operation.</a:t>
            </a:r>
          </a:p>
          <a:p>
            <a:pPr algn="just"/>
            <a:r>
              <a:rPr lang="en-US" sz="2400" dirty="0" smtClean="0"/>
              <a:t>For </a:t>
            </a:r>
            <a:r>
              <a:rPr lang="en-US" sz="2400" dirty="0"/>
              <a:t>TM 10, non-colliding CRS is assumed, wherein the CRS between serving and dominant aggressor/interfering cell as well as CRS between dominant aggressor/interfering cells are assumed to be non-colliding.</a:t>
            </a:r>
          </a:p>
          <a:p>
            <a:pPr algn="just"/>
            <a:r>
              <a:rPr lang="en-US" sz="2400" dirty="0" smtClean="0"/>
              <a:t>For </a:t>
            </a:r>
            <a:r>
              <a:rPr lang="en-US" sz="2400" dirty="0"/>
              <a:t>UE to support TM10, when TM10 is configured,  not only the CRS explicitly indicated in the Rel-11 CRS assistance information can</a:t>
            </a:r>
            <a:r>
              <a:rPr lang="en-US" sz="2400" dirty="0" smtClean="0"/>
              <a:t> be </a:t>
            </a:r>
            <a:r>
              <a:rPr lang="en-US" sz="2400" dirty="0"/>
              <a:t>cancelled, but also the CRS implicitly indicated in the COMP related signaling </a:t>
            </a:r>
            <a:r>
              <a:rPr lang="en-US" sz="2400" dirty="0" smtClean="0"/>
              <a:t> </a:t>
            </a:r>
            <a:r>
              <a:rPr lang="en-US" sz="2400" dirty="0"/>
              <a:t>can</a:t>
            </a:r>
            <a:r>
              <a:rPr lang="en-US" sz="2400" dirty="0" smtClean="0"/>
              <a:t> </a:t>
            </a:r>
            <a:r>
              <a:rPr lang="en-US" sz="2400" dirty="0"/>
              <a:t>be removed.</a:t>
            </a:r>
          </a:p>
          <a:p>
            <a:r>
              <a:rPr lang="en-US" sz="2400" dirty="0" smtClean="0"/>
              <a:t>Consider </a:t>
            </a:r>
            <a:r>
              <a:rPr lang="en-US" sz="2400" dirty="0"/>
              <a:t>DPS or DPB in the test setup for TM10</a:t>
            </a:r>
            <a:r>
              <a:rPr lang="en-US" sz="2400" dirty="0" smtClean="0"/>
              <a:t>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631770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TM10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800" dirty="0" smtClean="0"/>
              <a:t>For interference modelling, the following options can be considered as start point:</a:t>
            </a:r>
          </a:p>
          <a:p>
            <a:pPr lvl="1" algn="just"/>
            <a:r>
              <a:rPr lang="en-US" sz="2400" dirty="0" smtClean="0"/>
              <a:t>Option 1: The interference modelling is derived based on the available results for homogeneous network.</a:t>
            </a:r>
          </a:p>
          <a:p>
            <a:pPr lvl="1" algn="just"/>
            <a:r>
              <a:rPr lang="en-US" sz="2400" dirty="0" smtClean="0"/>
              <a:t>Option 2:  Run new system level simulation for TM10 to extract the interference modelling</a:t>
            </a:r>
          </a:p>
          <a:p>
            <a:pPr lvl="2" algn="just"/>
            <a:r>
              <a:rPr lang="en-US" sz="2000" dirty="0" smtClean="0"/>
              <a:t>The detail simulation assumption are given in the following slides. </a:t>
            </a:r>
          </a:p>
          <a:p>
            <a:pPr lvl="1" algn="just"/>
            <a:r>
              <a:rPr lang="en-US" sz="2400" dirty="0" smtClean="0"/>
              <a:t>Other options are not excluded. </a:t>
            </a:r>
          </a:p>
          <a:p>
            <a:pPr algn="just"/>
            <a:r>
              <a:rPr lang="en-US" sz="2800" dirty="0" smtClean="0"/>
              <a:t>Interference modelling shall be prioritized in the next meeting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403332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Setup for option 2 (interference modelling extraction)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pPr algn="just"/>
            <a:r>
              <a:rPr lang="en-US" dirty="0" smtClean="0"/>
              <a:t>Both scenario 1 and scenario 3 are simulated</a:t>
            </a:r>
          </a:p>
          <a:p>
            <a:pPr algn="just"/>
            <a:r>
              <a:rPr lang="en-US" dirty="0" smtClean="0"/>
              <a:t>The </a:t>
            </a:r>
            <a:r>
              <a:rPr lang="en-US" dirty="0" err="1" smtClean="0"/>
              <a:t>CoMP</a:t>
            </a:r>
            <a:r>
              <a:rPr lang="en-US" dirty="0" smtClean="0"/>
              <a:t> system-level simulation assumptions given in section A.1 of 36.819 is reused for the system level simulation.</a:t>
            </a:r>
          </a:p>
        </p:txBody>
      </p:sp>
    </p:spTree>
    <p:extLst>
      <p:ext uri="{BB962C8B-B14F-4D97-AF65-F5344CB8AC3E}">
        <p14:creationId xmlns:p14="http://schemas.microsoft.com/office/powerpoint/2010/main" val="613635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Setup for option 2 (interference modelling extraction)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 algn="just"/>
            <a:r>
              <a:rPr lang="en-US" altLang="zh-CN" sz="2400" dirty="0"/>
              <a:t>For alignments, the following options in section </a:t>
            </a:r>
            <a:r>
              <a:rPr lang="en-GB" altLang="zh-CN" sz="2400" dirty="0"/>
              <a:t>Table A.1-1 of </a:t>
            </a:r>
            <a:r>
              <a:rPr lang="en-US" altLang="zh-CN" sz="2400" dirty="0"/>
              <a:t>A.1 </a:t>
            </a:r>
            <a:r>
              <a:rPr lang="en-US" altLang="zh-CN" sz="2400" dirty="0" smtClean="0"/>
              <a:t>of TR 36.819 is </a:t>
            </a:r>
            <a:r>
              <a:rPr lang="en-US" altLang="zh-CN" sz="2400" dirty="0"/>
              <a:t>prioritized:</a:t>
            </a:r>
          </a:p>
          <a:p>
            <a:pPr lvl="1" algn="just"/>
            <a:r>
              <a:rPr lang="en-US" sz="2000" dirty="0"/>
              <a:t>Number of low power node per </a:t>
            </a:r>
            <a:r>
              <a:rPr lang="en-US" sz="2000" dirty="0" smtClean="0"/>
              <a:t>macro-cell: N=4</a:t>
            </a:r>
          </a:p>
          <a:p>
            <a:pPr lvl="1" algn="just"/>
            <a:r>
              <a:rPr lang="en-GB" altLang="zh-CN" sz="2000" dirty="0"/>
              <a:t>Low power node TX </a:t>
            </a:r>
            <a:r>
              <a:rPr lang="en-GB" altLang="zh-CN" sz="2000" dirty="0" smtClean="0"/>
              <a:t>power: 30 </a:t>
            </a:r>
            <a:r>
              <a:rPr lang="en-GB" altLang="zh-CN" sz="2000" dirty="0" err="1" smtClean="0"/>
              <a:t>dBm</a:t>
            </a:r>
            <a:endParaRPr lang="en-GB" altLang="zh-CN" sz="2000" dirty="0" smtClean="0"/>
          </a:p>
          <a:p>
            <a:pPr lvl="1" algn="just"/>
            <a:r>
              <a:rPr lang="en-GB" sz="2000" dirty="0" smtClean="0"/>
              <a:t>System bandwidth: 10 MHz</a:t>
            </a:r>
          </a:p>
          <a:p>
            <a:pPr lvl="1" algn="just"/>
            <a:r>
              <a:rPr lang="en-GB" sz="2000" dirty="0" smtClean="0"/>
              <a:t>Possible transmission schemes in DL: DPS/DPB</a:t>
            </a:r>
          </a:p>
          <a:p>
            <a:pPr lvl="1" algn="just"/>
            <a:r>
              <a:rPr lang="en-GB" sz="2000" dirty="0" smtClean="0"/>
              <a:t>Number of antennas at transmission point: 2 for macro and 2 for low power node (base line) </a:t>
            </a:r>
          </a:p>
          <a:p>
            <a:pPr lvl="1" algn="just"/>
            <a:r>
              <a:rPr lang="en-GB" altLang="zh-CN" sz="2000" dirty="0"/>
              <a:t>Number of antennas at </a:t>
            </a:r>
            <a:r>
              <a:rPr lang="en-GB" altLang="zh-CN" sz="2000" dirty="0" smtClean="0"/>
              <a:t>UE: 2</a:t>
            </a:r>
          </a:p>
          <a:p>
            <a:pPr lvl="1" algn="just"/>
            <a:r>
              <a:rPr lang="en-GB" altLang="zh-CN" sz="2000" dirty="0"/>
              <a:t>Antenna </a:t>
            </a:r>
            <a:r>
              <a:rPr lang="en-GB" altLang="zh-CN" sz="2000" dirty="0" smtClean="0"/>
              <a:t>configuration: cross-polarized</a:t>
            </a:r>
          </a:p>
          <a:p>
            <a:pPr lvl="1" algn="just"/>
            <a:r>
              <a:rPr lang="en-GB" sz="2000" dirty="0" smtClean="0"/>
              <a:t>Antenna pattern: baseline configuration is taken </a:t>
            </a:r>
          </a:p>
          <a:p>
            <a:pPr lvl="1" algn="just"/>
            <a:r>
              <a:rPr lang="en-GB" sz="2000" dirty="0" smtClean="0"/>
              <a:t>Traffic model: non full buffer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7355891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TM10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800" dirty="0" smtClean="0"/>
              <a:t>Interested companies are encouraged to provide interference modelling in the next meeting</a:t>
            </a:r>
          </a:p>
          <a:p>
            <a:pPr algn="just"/>
            <a:r>
              <a:rPr lang="en-US" sz="2800" dirty="0" smtClean="0"/>
              <a:t>Interested companies are encouraged to provide link level simulation results </a:t>
            </a:r>
            <a:r>
              <a:rPr lang="en-US" sz="2800" dirty="0"/>
              <a:t>based on the information given in </a:t>
            </a:r>
            <a:r>
              <a:rPr lang="en-US" sz="2800" dirty="0" smtClean="0"/>
              <a:t>R4-151107 and the given interference modelling in the next meeting.</a:t>
            </a:r>
          </a:p>
          <a:p>
            <a:pPr lvl="1" algn="just"/>
            <a:r>
              <a:rPr lang="en-US" sz="2400" dirty="0" smtClean="0"/>
              <a:t>In R4-151107, the setup is just for information, any other </a:t>
            </a:r>
            <a:r>
              <a:rPr lang="en-US" sz="2400" smtClean="0"/>
              <a:t>options and changes </a:t>
            </a:r>
            <a:r>
              <a:rPr lang="en-US" sz="2400" dirty="0" smtClean="0"/>
              <a:t>are not precluded.</a:t>
            </a:r>
            <a:endParaRPr lang="en-US" sz="2400" dirty="0" smtClean="0"/>
          </a:p>
          <a:p>
            <a:pPr algn="just"/>
            <a:r>
              <a:rPr lang="en-US" sz="2800" dirty="0" smtClean="0"/>
              <a:t>Interference </a:t>
            </a:r>
            <a:r>
              <a:rPr lang="en-US" sz="2800" dirty="0" smtClean="0"/>
              <a:t>modelling is prioritized over link level simulation</a:t>
            </a:r>
            <a:endParaRPr lang="en-US" sz="2800" strike="sngStrike" dirty="0" smtClean="0"/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181565"/>
      </p:ext>
    </p:extLst>
  </p:cSld>
  <p:clrMapOvr>
    <a:masterClrMapping/>
  </p:clrMapOvr>
</p:sld>
</file>

<file path=ppt/theme/theme1.xml><?xml version="1.0" encoding="utf-8"?>
<a:theme xmlns:a="http://schemas.openxmlformats.org/drawingml/2006/main" name="R4-14xxxx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R4-14xxxx</Template>
  <TotalTime>288</TotalTime>
  <Words>408</Words>
  <Application>Microsoft Office PowerPoint</Application>
  <PresentationFormat>On-screen Show (4:3)</PresentationFormat>
  <Paragraphs>38</Paragraphs>
  <Slides>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R4-14xxxx</vt:lpstr>
      <vt:lpstr>WF on CRS-IM demodulation (TM10)</vt:lpstr>
      <vt:lpstr>For TM10</vt:lpstr>
      <vt:lpstr>For TM10</vt:lpstr>
      <vt:lpstr>Setup for option 2 (interference modelling extraction)</vt:lpstr>
      <vt:lpstr>Setup for option 2 (interference modelling extraction)</vt:lpstr>
      <vt:lpstr>For TM10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Shaohua Li</dc:creator>
  <cp:keywords>3GPP TSG-RAN WG4</cp:keywords>
  <cp:lastModifiedBy>Shaohua Li</cp:lastModifiedBy>
  <cp:revision>74</cp:revision>
  <dcterms:created xsi:type="dcterms:W3CDTF">2015-02-11T14:20:53Z</dcterms:created>
  <dcterms:modified xsi:type="dcterms:W3CDTF">2015-02-13T09:27:34Z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(4)qZfsaDQskLvcQDJoc5voRkH3Ex+mYBrOSX1mq+96Nfm8ZBZe7KzJzQYMYRVkS0/4CKqSkxXW_x000d_
3rhrZ7P1364rxANU2f6iPhrNTHSvq6MJcmyy3pw6vjZY1+oBW9bk98dtF+fEsjX1oa84SUzG_x000d_
nbUP3ymEn2n54Dh94HZiD8I7uHl7yzu/4UneJIfv4bN1paOGDZZt2UWdPp9n7rFvodklaZRG_x000d_
gwMxspUDvVLBP4quAh</vt:lpwstr>
  </property>
  <property fmtid="{D5CDD505-2E9C-101B-9397-08002B2CF9AE}" pid="3" name="_new_ms_pID_725431">
    <vt:lpwstr>+xDdcavk5NquIuxLi1HHNE3XOZMUwahPf07I3IMm8I/SX0U6lycTGV_x000d_
2AWOgmeQ+bN/np0rNRjiaGozHTi897LT48qx43enIIcWINbB4zfxUYQDOwELV6JdUrZNFQil_x000d_
fMAfuktuHOCBfRtKULvx3kmJYiWR0gRfFxNWIyxDGpW2Fw7B+JKB2YO2NYN1Jj7WKJLUogt4_x000d_
XoXbCKsO8hmPZbXlDT0SVDVsY0Bv3/fONOx8</vt:lpwstr>
  </property>
  <property fmtid="{D5CDD505-2E9C-101B-9397-08002B2CF9AE}" pid="4" name="_new_ms_pID_725432">
    <vt:lpwstr>qi7fA00hESVi/6/X8IVVq4wqiBuwp0v0zFkF_x000d_
3h06YsDRkmeu3f283kH3jrQf5fs3NvH8B6AGQdCif/0Ndw+vFxQS7p7gqGd1Gh4R1Edmnq3T_x000d_
HbLzx334vJ69yCX5MN97M2Xi/0JExulm7aWmqoAvoTmylpPhzvpEeuhVXjvCGAo7qXr8Oip5_x000d_
1ma3LdzQ44fzx1GO68vM85Aolx8pLfMIeQxP/6PDesIdq9z/tzC/TQ</vt:lpwstr>
  </property>
  <property fmtid="{D5CDD505-2E9C-101B-9397-08002B2CF9AE}" pid="5" name="_new_ms_pID_72543_00">
    <vt:lpwstr>_new_ms_pID_72543</vt:lpwstr>
  </property>
  <property fmtid="{D5CDD505-2E9C-101B-9397-08002B2CF9AE}" pid="6" name="_new_ms_pID_725431_00">
    <vt:lpwstr>_new_ms_pID_725431</vt:lpwstr>
  </property>
  <property fmtid="{D5CDD505-2E9C-101B-9397-08002B2CF9AE}" pid="7" name="_new_ms_pID_725432_00">
    <vt:lpwstr>_new_ms_pID_725432</vt:lpwstr>
  </property>
  <property fmtid="{D5CDD505-2E9C-101B-9397-08002B2CF9AE}" pid="8" name="_new_ms_pID_725433">
    <vt:lpwstr>m5</vt:lpwstr>
  </property>
  <property fmtid="{D5CDD505-2E9C-101B-9397-08002B2CF9AE}" pid="9" name="_new_ms_pID_725433_00">
    <vt:lpwstr>_new_ms_pID_725433</vt:lpwstr>
  </property>
  <property fmtid="{D5CDD505-2E9C-101B-9397-08002B2CF9AE}" pid="10" name="sflag">
    <vt:lpwstr>1408623417</vt:lpwstr>
  </property>
  <property fmtid="{D5CDD505-2E9C-101B-9397-08002B2CF9AE}" pid="11" name="_NewReviewCycle">
    <vt:lpwstr/>
  </property>
</Properties>
</file>