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0101" y="1122363"/>
            <a:ext cx="10567554" cy="2387600"/>
          </a:xfrm>
        </p:spPr>
        <p:txBody>
          <a:bodyPr/>
          <a:lstStyle/>
          <a:p>
            <a:r>
              <a:rPr lang="en-US" dirty="0"/>
              <a:t>WF on D2D transmissions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131911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R4-146662</a:t>
            </a:r>
            <a:endParaRPr lang="en-US" altLang="zh-CN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39688"/>
            <a:ext cx="472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72bis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/>
              <a:t>Singapore, Oct. 6</a:t>
            </a:r>
            <a:r>
              <a:rPr lang="en-GB" altLang="zh-CN" baseline="30000" dirty="0"/>
              <a:t>th</a:t>
            </a:r>
            <a:r>
              <a:rPr lang="en-GB" altLang="zh-CN" dirty="0"/>
              <a:t> – Oct. </a:t>
            </a:r>
            <a:r>
              <a:rPr lang="en-GB" altLang="zh-CN"/>
              <a:t>10</a:t>
            </a:r>
            <a:r>
              <a:rPr lang="en-GB" altLang="zh-CN" baseline="30000"/>
              <a:t>th</a:t>
            </a:r>
            <a:r>
              <a:rPr lang="en-GB" altLang="zh-CN"/>
              <a:t>, 2014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1353800" cy="5067354"/>
          </a:xfrm>
        </p:spPr>
        <p:txBody>
          <a:bodyPr>
            <a:normAutofit/>
          </a:bodyPr>
          <a:lstStyle/>
          <a:p>
            <a:r>
              <a:rPr lang="en-US" dirty="0" smtClean="0"/>
              <a:t>D2D transmissions can use UL or DL timing</a:t>
            </a:r>
          </a:p>
          <a:p>
            <a:pPr lvl="1"/>
            <a:r>
              <a:rPr lang="en-US" smtClean="0"/>
              <a:t>If timing reference </a:t>
            </a:r>
            <a:r>
              <a:rPr lang="en-US" dirty="0" smtClean="0"/>
              <a:t>is </a:t>
            </a:r>
            <a:r>
              <a:rPr lang="en-US" dirty="0" err="1" smtClean="0"/>
              <a:t>eNodeB</a:t>
            </a:r>
            <a:r>
              <a:rPr lang="en-US" dirty="0" smtClean="0"/>
              <a:t>, similar to PRACH (if DL timing) and PUSCH (if UL timing)</a:t>
            </a:r>
          </a:p>
          <a:p>
            <a:endParaRPr lang="en-US" dirty="0" smtClean="0"/>
          </a:p>
          <a:p>
            <a:r>
              <a:rPr lang="en-US" dirty="0" smtClean="0"/>
              <a:t>D2D transmissions should be allowed during measurement gaps</a:t>
            </a:r>
          </a:p>
          <a:p>
            <a:pPr lvl="1"/>
            <a:r>
              <a:rPr lang="en-US" dirty="0" smtClean="0"/>
              <a:t>E.g., if UE is not using the measurement gaps</a:t>
            </a:r>
          </a:p>
        </p:txBody>
      </p:sp>
    </p:spTree>
    <p:extLst>
      <p:ext uri="{BB962C8B-B14F-4D97-AF65-F5344CB8AC3E}">
        <p14:creationId xmlns:p14="http://schemas.microsoft.com/office/powerpoint/2010/main" val="197188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9"/>
            <a:ext cx="10529455" cy="5067354"/>
          </a:xfrm>
        </p:spPr>
        <p:txBody>
          <a:bodyPr/>
          <a:lstStyle/>
          <a:p>
            <a:r>
              <a:rPr lang="en-US" dirty="0" smtClean="0"/>
              <a:t>D2D transmission timing error</a:t>
            </a:r>
          </a:p>
          <a:p>
            <a:pPr lvl="1"/>
            <a:r>
              <a:rPr lang="en-US" dirty="0" smtClean="0"/>
              <a:t>When timing reference </a:t>
            </a:r>
            <a:r>
              <a:rPr lang="en-US" dirty="0"/>
              <a:t>is </a:t>
            </a:r>
            <a:r>
              <a:rPr lang="en-US" dirty="0" err="1" smtClean="0"/>
              <a:t>eNodeB</a:t>
            </a:r>
            <a:endParaRPr lang="en-US" dirty="0" smtClean="0"/>
          </a:p>
          <a:p>
            <a:pPr lvl="2"/>
            <a:r>
              <a:rPr lang="en-US" dirty="0" smtClean="0"/>
              <a:t>If DL timing is used, requirement as specified for PRACH shall apply</a:t>
            </a:r>
          </a:p>
          <a:p>
            <a:pPr lvl="2"/>
            <a:r>
              <a:rPr lang="en-US" dirty="0" smtClean="0"/>
              <a:t>If UL timing is used, requirement as specified for PUSCH shall apply</a:t>
            </a:r>
          </a:p>
          <a:p>
            <a:pPr lvl="1"/>
            <a:r>
              <a:rPr lang="en-US" dirty="0" smtClean="0"/>
              <a:t>When timing reference is another UE (D2D synch source)</a:t>
            </a:r>
          </a:p>
          <a:p>
            <a:pPr lvl="2"/>
            <a:r>
              <a:rPr lang="en-US" dirty="0" smtClean="0"/>
              <a:t>FFS if existing requirements can be reused</a:t>
            </a:r>
          </a:p>
          <a:p>
            <a:pPr lvl="1"/>
            <a:endParaRPr lang="en-US" dirty="0"/>
          </a:p>
          <a:p>
            <a:r>
              <a:rPr lang="en-US" dirty="0" smtClean="0"/>
              <a:t>D2D transmissions are allowed during UE measurement gaps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157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136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SimSun</vt:lpstr>
      <vt:lpstr>Arial</vt:lpstr>
      <vt:lpstr>Calibri</vt:lpstr>
      <vt:lpstr>Calibri Light</vt:lpstr>
      <vt:lpstr>Office Theme</vt:lpstr>
      <vt:lpstr>WF on D2D transmissions requirements</vt:lpstr>
      <vt:lpstr>Background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Gulati, Kapil</cp:lastModifiedBy>
  <cp:revision>26</cp:revision>
  <dcterms:created xsi:type="dcterms:W3CDTF">2014-10-07T03:17:11Z</dcterms:created>
  <dcterms:modified xsi:type="dcterms:W3CDTF">2014-10-08T22:38:07Z</dcterms:modified>
</cp:coreProperties>
</file>