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81" autoAdjust="0"/>
  </p:normalViewPr>
  <p:slideViewPr>
    <p:cSldViewPr>
      <p:cViewPr>
        <p:scale>
          <a:sx n="80" d="100"/>
          <a:sy n="80" d="100"/>
        </p:scale>
        <p:origin x="-1782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pPr/>
              <a:t>2014/9/29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80920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Way forward for </a:t>
            </a:r>
            <a:r>
              <a:rPr lang="en-GB" dirty="0" err="1" smtClean="0"/>
              <a:t>PCell</a:t>
            </a:r>
            <a:r>
              <a:rPr lang="en-GB" dirty="0" smtClean="0"/>
              <a:t> interruption in Rel-12</a:t>
            </a:r>
            <a:endParaRPr kumimoji="1" lang="en-US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err="1" smtClean="0">
                <a:solidFill>
                  <a:schemeClr val="tx1"/>
                </a:solidFill>
              </a:rPr>
              <a:t>Nok</a:t>
            </a:r>
            <a:r>
              <a:rPr kumimoji="1" lang="pl-PL" altLang="ja-JP" dirty="0" err="1" smtClean="0">
                <a:solidFill>
                  <a:schemeClr val="tx1"/>
                </a:solidFill>
              </a:rPr>
              <a:t>ia</a:t>
            </a:r>
            <a:r>
              <a:rPr kumimoji="1" lang="pl-PL" altLang="ja-JP" dirty="0" smtClean="0">
                <a:solidFill>
                  <a:schemeClr val="tx1"/>
                </a:solidFill>
              </a:rPr>
              <a:t> Networks, Nokia </a:t>
            </a:r>
            <a:r>
              <a:rPr kumimoji="1" lang="pl-PL" altLang="ja-JP" dirty="0" smtClean="0">
                <a:solidFill>
                  <a:schemeClr val="tx1"/>
                </a:solidFill>
              </a:rPr>
              <a:t>Corporation, […]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R4-14</a:t>
            </a:r>
            <a:r>
              <a:rPr lang="pl-PL" dirty="0" smtClean="0"/>
              <a:t>6126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8864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TSG-RAN Working Group 4 (Radio) meeting #72</a:t>
            </a:r>
            <a:r>
              <a:rPr lang="pl-PL" dirty="0" smtClean="0"/>
              <a:t>Bis</a:t>
            </a:r>
          </a:p>
          <a:p>
            <a:r>
              <a:rPr lang="pl-PL" dirty="0" smtClean="0"/>
              <a:t>Singapore</a:t>
            </a:r>
            <a:r>
              <a:rPr lang="en-GB" dirty="0" smtClean="0"/>
              <a:t>, </a:t>
            </a:r>
            <a:r>
              <a:rPr lang="pl-PL" dirty="0" smtClean="0"/>
              <a:t>6</a:t>
            </a:r>
            <a:r>
              <a:rPr lang="en-GB" dirty="0" smtClean="0"/>
              <a:t> – </a:t>
            </a:r>
            <a:r>
              <a:rPr lang="pl-PL" dirty="0" smtClean="0"/>
              <a:t>10</a:t>
            </a:r>
            <a:r>
              <a:rPr lang="en-GB" dirty="0" smtClean="0"/>
              <a:t> </a:t>
            </a:r>
            <a:r>
              <a:rPr lang="pl-PL" dirty="0" err="1" smtClean="0"/>
              <a:t>October</a:t>
            </a:r>
            <a:r>
              <a:rPr lang="en-GB" dirty="0" smtClean="0"/>
              <a:t>, 2014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smtClean="0"/>
              <a:t>Identified cases of interruption occurrence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It has been identified that interruption may occur in following cases: </a:t>
            </a:r>
            <a:endParaRPr lang="en-US" dirty="0" smtClean="0"/>
          </a:p>
          <a:p>
            <a:pPr lvl="1"/>
            <a:r>
              <a:rPr lang="en-US" dirty="0" smtClean="0"/>
              <a:t>2DL CC CA, </a:t>
            </a:r>
            <a:r>
              <a:rPr lang="en-US" dirty="0" err="1" smtClean="0"/>
              <a:t>PCell</a:t>
            </a:r>
            <a:r>
              <a:rPr lang="en-US" dirty="0" smtClean="0"/>
              <a:t> interruption due to:</a:t>
            </a:r>
            <a:endParaRPr lang="en-US" dirty="0" smtClean="0"/>
          </a:p>
          <a:p>
            <a:pPr lvl="2"/>
            <a:r>
              <a:rPr lang="en-US" dirty="0" smtClean="0"/>
              <a:t>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measurements,</a:t>
            </a:r>
          </a:p>
          <a:p>
            <a:pPr lvl="2"/>
            <a:r>
              <a:rPr lang="en-US" dirty="0" smtClean="0"/>
              <a:t>inter-frequency measurements, </a:t>
            </a:r>
          </a:p>
          <a:p>
            <a:pPr lvl="2"/>
            <a:r>
              <a:rPr lang="en-US" dirty="0" err="1" smtClean="0"/>
              <a:t>SCell</a:t>
            </a:r>
            <a:r>
              <a:rPr lang="en-US" dirty="0" smtClean="0"/>
              <a:t> activation/deactivation/addition/release.  </a:t>
            </a:r>
            <a:endParaRPr lang="en-US" dirty="0" smtClean="0"/>
          </a:p>
          <a:p>
            <a:pPr lvl="1"/>
            <a:r>
              <a:rPr lang="en-US" dirty="0" smtClean="0"/>
              <a:t>≥3DL CC CA, </a:t>
            </a:r>
            <a:r>
              <a:rPr lang="en-US" dirty="0" err="1" smtClean="0"/>
              <a:t>PCell</a:t>
            </a:r>
            <a:r>
              <a:rPr lang="en-US" dirty="0" smtClean="0"/>
              <a:t>/activated </a:t>
            </a:r>
            <a:r>
              <a:rPr lang="en-US" dirty="0" err="1" smtClean="0"/>
              <a:t>SCell</a:t>
            </a:r>
            <a:r>
              <a:rPr lang="en-US" dirty="0" smtClean="0"/>
              <a:t> interruption due to:</a:t>
            </a:r>
          </a:p>
          <a:p>
            <a:pPr lvl="2"/>
            <a:r>
              <a:rPr lang="en-US" dirty="0" smtClean="0"/>
              <a:t>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measurements,</a:t>
            </a:r>
          </a:p>
          <a:p>
            <a:pPr lvl="2"/>
            <a:r>
              <a:rPr lang="en-US" dirty="0" smtClean="0"/>
              <a:t>inter-frequency measurements, </a:t>
            </a:r>
          </a:p>
          <a:p>
            <a:pPr lvl="2"/>
            <a:r>
              <a:rPr lang="en-US" dirty="0" err="1" smtClean="0"/>
              <a:t>SCell</a:t>
            </a:r>
            <a:r>
              <a:rPr lang="en-US" dirty="0" smtClean="0"/>
              <a:t> activation/deactivation/addition/release.  </a:t>
            </a:r>
          </a:p>
          <a:p>
            <a:pPr lvl="1"/>
            <a:r>
              <a:rPr lang="en-US" sz="2700" dirty="0" smtClean="0"/>
              <a:t>Dual Connectivity </a:t>
            </a:r>
          </a:p>
          <a:p>
            <a:pPr lvl="2"/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PSCell</a:t>
            </a:r>
            <a:r>
              <a:rPr lang="en-US" dirty="0" smtClean="0"/>
              <a:t> interruption due to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measurements,</a:t>
            </a:r>
          </a:p>
          <a:p>
            <a:pPr lvl="2"/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PSCell</a:t>
            </a:r>
            <a:r>
              <a:rPr lang="en-US" dirty="0" smtClean="0"/>
              <a:t> interruption due to inter-frequency measurements, </a:t>
            </a:r>
          </a:p>
          <a:p>
            <a:pPr lvl="2"/>
            <a:r>
              <a:rPr lang="en-US" dirty="0" err="1" smtClean="0"/>
              <a:t>PCell</a:t>
            </a:r>
            <a:r>
              <a:rPr lang="en-US" dirty="0" smtClean="0"/>
              <a:t>/</a:t>
            </a:r>
            <a:r>
              <a:rPr lang="en-US" dirty="0" err="1" smtClean="0"/>
              <a:t>PSCell</a:t>
            </a:r>
            <a:r>
              <a:rPr lang="en-US" dirty="0" smtClean="0"/>
              <a:t> interruption due to </a:t>
            </a:r>
            <a:r>
              <a:rPr lang="en-US" dirty="0" err="1" smtClean="0"/>
              <a:t>SCell</a:t>
            </a:r>
            <a:r>
              <a:rPr lang="en-US" dirty="0" smtClean="0"/>
              <a:t> activation/deactivation/addition/release</a:t>
            </a:r>
          </a:p>
          <a:p>
            <a:pPr lvl="2"/>
            <a:r>
              <a:rPr lang="en-US" dirty="0" err="1" smtClean="0"/>
              <a:t>PCell</a:t>
            </a:r>
            <a:r>
              <a:rPr lang="en-US" dirty="0" smtClean="0"/>
              <a:t> interruption due to </a:t>
            </a:r>
            <a:r>
              <a:rPr lang="en-US" dirty="0" err="1" smtClean="0"/>
              <a:t>PSCell</a:t>
            </a:r>
            <a:r>
              <a:rPr lang="en-US" dirty="0" smtClean="0"/>
              <a:t> configuration/</a:t>
            </a:r>
            <a:r>
              <a:rPr lang="en-US" dirty="0" err="1" smtClean="0"/>
              <a:t>deconfiguration</a:t>
            </a:r>
            <a:endParaRPr lang="en-US" dirty="0" smtClean="0"/>
          </a:p>
          <a:p>
            <a:pPr lvl="0"/>
            <a:r>
              <a:rPr lang="en-US" dirty="0" smtClean="0"/>
              <a:t>RAN4 will start work on remaining cases  from….(when?)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</TotalTime>
  <Words>133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for PCell interruption in Rel-12</vt:lpstr>
      <vt:lpstr>Identified cases of interruption occurrence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bechta</cp:lastModifiedBy>
  <cp:revision>60</cp:revision>
  <dcterms:created xsi:type="dcterms:W3CDTF">2014-05-21T04:55:50Z</dcterms:created>
  <dcterms:modified xsi:type="dcterms:W3CDTF">2014-09-29T15:52:25Z</dcterms:modified>
</cp:coreProperties>
</file>