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57" r:id="rId4"/>
    <p:sldId id="265" r:id="rId5"/>
    <p:sldId id="259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51" autoAdjust="0"/>
  </p:normalViewPr>
  <p:slideViewPr>
    <p:cSldViewPr>
      <p:cViewPr>
        <p:scale>
          <a:sx n="75" d="100"/>
          <a:sy n="75" d="100"/>
        </p:scale>
        <p:origin x="-93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6EB8F-D642-49D0-A0F2-8D19D969EB24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21043-B3F9-4B18-9521-4FCDE03892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71537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B21043-B3F9-4B18-9521-4FCDE038924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</a:t>
            </a:r>
            <a:r>
              <a:rPr lang="en-US" dirty="0" err="1" smtClean="0"/>
              <a:t>Pcell</a:t>
            </a:r>
            <a:r>
              <a:rPr lang="en-US" dirty="0" smtClean="0"/>
              <a:t> interruptions for </a:t>
            </a:r>
            <a:r>
              <a:rPr lang="en-US" dirty="0" err="1" smtClean="0"/>
              <a:t>deactived</a:t>
            </a:r>
            <a:r>
              <a:rPr lang="en-US" dirty="0" smtClean="0"/>
              <a:t> </a:t>
            </a:r>
            <a:r>
              <a:rPr lang="en-US" dirty="0" err="1" smtClean="0"/>
              <a:t>Scell</a:t>
            </a:r>
            <a:r>
              <a:rPr lang="en-US" dirty="0" smtClean="0"/>
              <a:t> measurements in shorter </a:t>
            </a:r>
            <a:r>
              <a:rPr lang="en-US" dirty="0" err="1" smtClean="0"/>
              <a:t>measCycleScell</a:t>
            </a:r>
            <a:r>
              <a:rPr lang="en-US" dirty="0" smtClean="0"/>
              <a:t> case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NSN, Nokia, </a:t>
            </a:r>
            <a:r>
              <a:rPr lang="en-US" dirty="0" smtClean="0"/>
              <a:t>Alcatel-Lucent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724400" y="76200"/>
            <a:ext cx="4038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r">
              <a:spcBef>
                <a:spcPct val="0"/>
              </a:spcBef>
            </a:pPr>
            <a:r>
              <a:rPr lang="en-US" sz="2400" dirty="0" smtClean="0">
                <a:latin typeface="+mj-lt"/>
                <a:ea typeface="+mj-ea"/>
                <a:cs typeface="+mj-cs"/>
              </a:rPr>
              <a:t>R4-136996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81000" y="304800"/>
            <a:ext cx="5181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en-US" sz="2400" dirty="0" smtClean="0">
                <a:latin typeface="+mj-lt"/>
                <a:ea typeface="+mj-ea"/>
                <a:cs typeface="+mj-cs"/>
              </a:rPr>
              <a:t>3GPP RAN4#69</a:t>
            </a:r>
          </a:p>
          <a:p>
            <a:pPr lvl="0">
              <a:spcBef>
                <a:spcPct val="0"/>
              </a:spcBef>
            </a:pPr>
            <a:r>
              <a:rPr lang="en-US" sz="2400" dirty="0" smtClean="0">
                <a:latin typeface="+mj-lt"/>
                <a:ea typeface="+mj-ea"/>
                <a:cs typeface="+mj-cs"/>
              </a:rPr>
              <a:t>Agenda 5.2.3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R4-136139/6140 is proposing allow </a:t>
            </a:r>
            <a:r>
              <a:rPr lang="en-US" dirty="0" err="1" smtClean="0"/>
              <a:t>Pcell</a:t>
            </a:r>
            <a:r>
              <a:rPr lang="en-US" dirty="0" smtClean="0"/>
              <a:t> interruption for both intra and inter-band deactivated </a:t>
            </a:r>
            <a:r>
              <a:rPr lang="en-US" dirty="0" err="1" smtClean="0"/>
              <a:t>Scell</a:t>
            </a:r>
            <a:r>
              <a:rPr lang="en-US" dirty="0" smtClean="0"/>
              <a:t> measurement in shorter measurement cycle case, e.g. including up to 1% </a:t>
            </a:r>
            <a:r>
              <a:rPr lang="en-GB" dirty="0" smtClean="0"/>
              <a:t>probability of missed ACK/NACK </a:t>
            </a:r>
            <a:r>
              <a:rPr lang="en-US" dirty="0" smtClean="0"/>
              <a:t>for 320ms </a:t>
            </a:r>
            <a:r>
              <a:rPr lang="en-US" dirty="0" err="1" smtClean="0"/>
              <a:t>SCell</a:t>
            </a:r>
            <a:r>
              <a:rPr lang="en-US" dirty="0" smtClean="0"/>
              <a:t> measurement cycle, since rel.10. </a:t>
            </a:r>
          </a:p>
          <a:p>
            <a:r>
              <a:rPr lang="en-US" dirty="0" smtClean="0"/>
              <a:t>The considerations and issues towards the proposal for clarification are listed in following pages. And a WF is provided.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to clarify – packet loss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The UE </a:t>
            </a:r>
            <a:r>
              <a:rPr lang="en-US" sz="2800" dirty="0" err="1" smtClean="0"/>
              <a:t>Pcell</a:t>
            </a:r>
            <a:r>
              <a:rPr lang="en-US" sz="2800" dirty="0" smtClean="0"/>
              <a:t> interruption occurrences are not visible for the BS. The packet loss is unexpected and not due to the channel condition. </a:t>
            </a:r>
          </a:p>
          <a:p>
            <a:r>
              <a:rPr lang="en-US" sz="2800" dirty="0" smtClean="0"/>
              <a:t>Each interrupted TTI will impact 3 DL + 4 UL packets </a:t>
            </a:r>
            <a:r>
              <a:rPr lang="en-US" sz="2800" dirty="0" err="1" smtClean="0"/>
              <a:t>Tx</a:t>
            </a:r>
            <a:r>
              <a:rPr lang="en-US" sz="2800" dirty="0" smtClean="0"/>
              <a:t> for this UE.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6600" y="4486871"/>
            <a:ext cx="457200" cy="381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276600" y="5172671"/>
            <a:ext cx="457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00200" y="4486871"/>
            <a:ext cx="457200" cy="381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876800" y="4486871"/>
            <a:ext cx="457200" cy="381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00200" y="5172671"/>
            <a:ext cx="457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876800" y="5172671"/>
            <a:ext cx="457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343400" y="3801071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UL grant</a:t>
            </a:r>
          </a:p>
          <a:p>
            <a:r>
              <a:rPr lang="en-US" sz="1600" dirty="0" smtClean="0"/>
              <a:t>missed</a:t>
            </a:r>
            <a:endParaRPr lang="en-US" sz="1600" dirty="0"/>
          </a:p>
        </p:txBody>
      </p:sp>
      <p:sp>
        <p:nvSpPr>
          <p:cNvPr id="11" name="Oval 10"/>
          <p:cNvSpPr/>
          <p:nvPr/>
        </p:nvSpPr>
        <p:spPr>
          <a:xfrm>
            <a:off x="3124200" y="4334471"/>
            <a:ext cx="762000" cy="1524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743200" y="6290846"/>
            <a:ext cx="16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Interrupted SF</a:t>
            </a:r>
            <a:endParaRPr lang="en-US" sz="1600" dirty="0"/>
          </a:p>
        </p:txBody>
      </p:sp>
      <p:cxnSp>
        <p:nvCxnSpPr>
          <p:cNvPr id="13" name="Straight Connector 12"/>
          <p:cNvCxnSpPr>
            <a:stCxn id="4" idx="2"/>
            <a:endCxn id="8" idx="0"/>
          </p:cNvCxnSpPr>
          <p:nvPr/>
        </p:nvCxnSpPr>
        <p:spPr>
          <a:xfrm flipH="1">
            <a:off x="1828800" y="4867871"/>
            <a:ext cx="16764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4" idx="2"/>
            <a:endCxn id="9" idx="0"/>
          </p:cNvCxnSpPr>
          <p:nvPr/>
        </p:nvCxnSpPr>
        <p:spPr>
          <a:xfrm>
            <a:off x="3505200" y="4867871"/>
            <a:ext cx="16002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105400" y="3724871"/>
            <a:ext cx="121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ReTx</a:t>
            </a:r>
            <a:r>
              <a:rPr lang="en-US" sz="1600" dirty="0" smtClean="0"/>
              <a:t> due to ACK/NACK missing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724400" y="5629871"/>
            <a:ext cx="121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ReTx</a:t>
            </a:r>
            <a:r>
              <a:rPr lang="en-US" sz="1600" dirty="0" smtClean="0"/>
              <a:t> due to ACK/NACK missing</a:t>
            </a:r>
            <a:endParaRPr lang="en-US" sz="1600" dirty="0"/>
          </a:p>
        </p:txBody>
      </p:sp>
      <p:cxnSp>
        <p:nvCxnSpPr>
          <p:cNvPr id="17" name="Straight Connector 16"/>
          <p:cNvCxnSpPr>
            <a:stCxn id="6" idx="2"/>
            <a:endCxn id="5" idx="0"/>
          </p:cNvCxnSpPr>
          <p:nvPr/>
        </p:nvCxnSpPr>
        <p:spPr>
          <a:xfrm>
            <a:off x="1828800" y="4867871"/>
            <a:ext cx="16764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5" idx="0"/>
            <a:endCxn id="7" idx="2"/>
          </p:cNvCxnSpPr>
          <p:nvPr/>
        </p:nvCxnSpPr>
        <p:spPr>
          <a:xfrm flipV="1">
            <a:off x="3505200" y="4867871"/>
            <a:ext cx="16002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295400" y="387727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Tx</a:t>
            </a:r>
            <a:r>
              <a:rPr lang="en-US" sz="1600" dirty="0" smtClean="0"/>
              <a:t> wasted</a:t>
            </a:r>
            <a:endParaRPr 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1295400" y="570607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/>
              <a:t>Tx</a:t>
            </a:r>
            <a:r>
              <a:rPr lang="en-US" sz="1600" dirty="0" smtClean="0"/>
              <a:t> wasted</a:t>
            </a:r>
            <a:endParaRPr lang="en-US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2819400" y="5706071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PDCCH/PDSCH loss in SF</a:t>
            </a:r>
            <a:endParaRPr lang="en-US" sz="1600" dirty="0"/>
          </a:p>
        </p:txBody>
      </p:sp>
      <p:sp>
        <p:nvSpPr>
          <p:cNvPr id="22" name="TextBox 21"/>
          <p:cNvSpPr txBox="1"/>
          <p:nvPr/>
        </p:nvSpPr>
        <p:spPr>
          <a:xfrm>
            <a:off x="2819400" y="3825896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PUCCH/PUSCH loss in SF</a:t>
            </a:r>
            <a:endParaRPr lang="en-US" sz="1600" dirty="0"/>
          </a:p>
        </p:txBody>
      </p:sp>
      <p:sp>
        <p:nvSpPr>
          <p:cNvPr id="23" name="Rectangle 22"/>
          <p:cNvSpPr/>
          <p:nvPr/>
        </p:nvSpPr>
        <p:spPr>
          <a:xfrm>
            <a:off x="6934200" y="4182071"/>
            <a:ext cx="1413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 UL packets 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934200" y="5782271"/>
            <a:ext cx="1408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3 DL packets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to clarify – packet loss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Impact due to interruption = </a:t>
            </a:r>
          </a:p>
          <a:p>
            <a:pPr lvl="1"/>
            <a:r>
              <a:rPr lang="en-US" sz="2400" dirty="0" smtClean="0"/>
              <a:t>for this single CA UE:  increased 1% loss rate for PUCCH or PUSCH, PDCCH, PDSCH </a:t>
            </a:r>
            <a:r>
              <a:rPr lang="en-US" sz="2400" b="1" dirty="0" smtClean="0"/>
              <a:t>(</a:t>
            </a:r>
            <a:r>
              <a:rPr lang="en-US" sz="2400" b="1" dirty="0" smtClean="0">
                <a:solidFill>
                  <a:prstClr val="black"/>
                </a:solidFill>
              </a:rPr>
              <a:t>on top of the level in </a:t>
            </a:r>
            <a:r>
              <a:rPr lang="en-US" sz="2400" b="1" dirty="0" smtClean="0"/>
              <a:t>normal </a:t>
            </a:r>
            <a:r>
              <a:rPr lang="en-US" sz="2400" b="1" dirty="0" err="1" smtClean="0"/>
              <a:t>Demod</a:t>
            </a:r>
            <a:r>
              <a:rPr lang="en-US" sz="2400" b="1" dirty="0" smtClean="0"/>
              <a:t> requirements)</a:t>
            </a:r>
            <a:r>
              <a:rPr lang="en-US" sz="2400" dirty="0" smtClean="0"/>
              <a:t> + forced </a:t>
            </a:r>
            <a:r>
              <a:rPr lang="en-US" sz="2400" dirty="0" err="1" smtClean="0"/>
              <a:t>reTx</a:t>
            </a:r>
            <a:r>
              <a:rPr lang="en-US" sz="2400" dirty="0" smtClean="0"/>
              <a:t>   + wasted </a:t>
            </a:r>
            <a:r>
              <a:rPr lang="en-US" sz="2400" dirty="0" err="1" smtClean="0"/>
              <a:t>Tx</a:t>
            </a:r>
            <a:r>
              <a:rPr lang="en-US" sz="2400" dirty="0" smtClean="0"/>
              <a:t>   + wasted UL grant</a:t>
            </a:r>
          </a:p>
          <a:p>
            <a:pPr lvl="1"/>
            <a:r>
              <a:rPr lang="en-US" sz="2400" dirty="0" smtClean="0"/>
              <a:t>for capacity:  may have some loss if with large amount of CA UE with deactivated </a:t>
            </a:r>
            <a:r>
              <a:rPr lang="en-US" sz="2400" dirty="0" err="1" smtClean="0"/>
              <a:t>Scell</a:t>
            </a:r>
            <a:r>
              <a:rPr lang="en-US" sz="2400" dirty="0" smtClean="0"/>
              <a:t>. </a:t>
            </a:r>
          </a:p>
          <a:p>
            <a:r>
              <a:rPr lang="en-US" sz="2400" dirty="0" smtClean="0"/>
              <a:t>Is it enough to only verify the overall impact with 1% ACK/NACK loss? </a:t>
            </a:r>
          </a:p>
          <a:p>
            <a:r>
              <a:rPr lang="en-US" sz="2400" dirty="0" smtClean="0"/>
              <a:t>Should we also check the accumulated error for </a:t>
            </a:r>
            <a:r>
              <a:rPr lang="en-US" sz="2400" dirty="0" err="1" smtClean="0"/>
              <a:t>Demod</a:t>
            </a:r>
            <a:r>
              <a:rPr lang="en-US" sz="2400" dirty="0" smtClean="0"/>
              <a:t>, especially for cell edge UEs 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 to clarify – OLLA&amp;OLPC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05800" cy="4906963"/>
          </a:xfrm>
        </p:spPr>
        <p:txBody>
          <a:bodyPr>
            <a:normAutofit/>
          </a:bodyPr>
          <a:lstStyle/>
          <a:p>
            <a:r>
              <a:rPr lang="en-US" dirty="0" smtClean="0"/>
              <a:t>The BS expects an error rate of the same level as specified in </a:t>
            </a:r>
            <a:r>
              <a:rPr lang="en-US" dirty="0" err="1" smtClean="0"/>
              <a:t>Demod</a:t>
            </a:r>
            <a:r>
              <a:rPr lang="en-US" dirty="0" smtClean="0"/>
              <a:t> requirements. </a:t>
            </a:r>
          </a:p>
          <a:p>
            <a:r>
              <a:rPr lang="en-US" dirty="0" smtClean="0"/>
              <a:t>Then the additional 1% loss will double the OLLA and OL power control effect: </a:t>
            </a:r>
          </a:p>
          <a:p>
            <a:pPr lvl="1"/>
            <a:r>
              <a:rPr lang="en-US" dirty="0" smtClean="0"/>
              <a:t>increase UE UL power due to UL packet loss </a:t>
            </a:r>
            <a:r>
              <a:rPr lang="en-US" dirty="0" smtClean="0">
                <a:sym typeface="Wingdings" pitchFamily="2" charset="2"/>
              </a:rPr>
              <a:t> Power consumption may not be really resolved </a:t>
            </a:r>
            <a:endParaRPr lang="en-US" dirty="0" smtClean="0"/>
          </a:p>
          <a:p>
            <a:pPr lvl="1"/>
            <a:r>
              <a:rPr lang="en-US" dirty="0" smtClean="0"/>
              <a:t>adjust the DL and UL scheduling </a:t>
            </a:r>
            <a:r>
              <a:rPr lang="en-US" dirty="0" smtClean="0">
                <a:sym typeface="Wingdings" pitchFamily="2" charset="2"/>
              </a:rPr>
              <a:t></a:t>
            </a:r>
            <a:r>
              <a:rPr lang="en-US" dirty="0" smtClean="0"/>
              <a:t>lower performance and low capacity, esp. UL capacity for cell edge UE.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Issue to clarify– measurement accuracy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Current accuracy requirement of the deactivated </a:t>
            </a:r>
            <a:r>
              <a:rPr lang="en-US" dirty="0" err="1" smtClean="0"/>
              <a:t>Scell</a:t>
            </a:r>
            <a:r>
              <a:rPr lang="en-US" dirty="0" smtClean="0"/>
              <a:t> is referring to the intra-f absolute requirements and inter-f relative requirements.</a:t>
            </a:r>
          </a:p>
          <a:p>
            <a:r>
              <a:rPr lang="en-US" dirty="0" smtClean="0"/>
              <a:t>However there is no test case to verify the UE accuracy requirements under the condition of UE autonomous interruption. 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 to clarify—Multiple </a:t>
            </a:r>
            <a:r>
              <a:rPr lang="en-US" dirty="0" err="1" smtClean="0"/>
              <a:t>Scells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Multiple DL </a:t>
            </a:r>
            <a:r>
              <a:rPr lang="en-US" dirty="0" err="1" smtClean="0"/>
              <a:t>Scells</a:t>
            </a:r>
            <a:r>
              <a:rPr lang="en-US" dirty="0" smtClean="0"/>
              <a:t> will be introduced in the specification and the current specification would likely be used as a starting point. </a:t>
            </a:r>
          </a:p>
          <a:p>
            <a:r>
              <a:rPr lang="en-US" dirty="0" smtClean="0"/>
              <a:t>With the Multiple DL </a:t>
            </a:r>
            <a:r>
              <a:rPr lang="en-US" dirty="0" err="1" smtClean="0"/>
              <a:t>Scell</a:t>
            </a:r>
            <a:r>
              <a:rPr lang="en-US" dirty="0" smtClean="0"/>
              <a:t> case the interruption and packet loss rate may be equally in each </a:t>
            </a:r>
            <a:r>
              <a:rPr lang="en-US" dirty="0" err="1" smtClean="0"/>
              <a:t>Pcell</a:t>
            </a:r>
            <a:r>
              <a:rPr lang="en-US" dirty="0" smtClean="0"/>
              <a:t> </a:t>
            </a:r>
            <a:r>
              <a:rPr lang="en-US" dirty="0" smtClean="0"/>
              <a:t>and activated cells– however that is depend on the UE structure which is not decided yet. </a:t>
            </a:r>
          </a:p>
          <a:p>
            <a:r>
              <a:rPr lang="en-US" dirty="0" smtClean="0"/>
              <a:t>Considering multiple </a:t>
            </a:r>
            <a:r>
              <a:rPr lang="en-US" dirty="0" err="1" smtClean="0"/>
              <a:t>Scell</a:t>
            </a:r>
            <a:r>
              <a:rPr lang="en-US" dirty="0" smtClean="0"/>
              <a:t> configuration, it is needed to give better overall view of the impact from packet drops for all scenarios.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 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Encourage companies to provide more analysis on the </a:t>
            </a:r>
            <a:r>
              <a:rPr lang="en-US" smtClean="0"/>
              <a:t>listed open </a:t>
            </a:r>
            <a:r>
              <a:rPr lang="en-US" dirty="0" smtClean="0"/>
              <a:t>issues in RAN4#70.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</TotalTime>
  <Words>487</Words>
  <Application>Microsoft Office PowerPoint</Application>
  <PresentationFormat>On-screen Show (4:3)</PresentationFormat>
  <Paragraphs>43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WF on Pcell interruptions for deactived Scell measurements in shorter measCycleScell case</vt:lpstr>
      <vt:lpstr>Background</vt:lpstr>
      <vt:lpstr>Issue to clarify – packet loss</vt:lpstr>
      <vt:lpstr>Issue to clarify – packet loss</vt:lpstr>
      <vt:lpstr>Issues to clarify – OLLA&amp;OLPC</vt:lpstr>
      <vt:lpstr>Issue to clarify– measurement accuracy</vt:lpstr>
      <vt:lpstr>Question to clarify—Multiple Scells</vt:lpstr>
      <vt:lpstr>WF 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Lin, Jiezhen (NSN - CN/Beijing)</dc:creator>
  <cp:lastModifiedBy>Lin</cp:lastModifiedBy>
  <cp:revision>138</cp:revision>
  <dcterms:created xsi:type="dcterms:W3CDTF">2006-08-16T00:00:00Z</dcterms:created>
  <dcterms:modified xsi:type="dcterms:W3CDTF">2013-11-15T16:56:51Z</dcterms:modified>
</cp:coreProperties>
</file>