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47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0D602-C6F5-4DF9-BCBC-9ED700023942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38CD47-C35F-4217-B556-338DFD615F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38CD47-C35F-4217-B556-338DFD615F0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Way forward for CA38 AMPR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3717032"/>
            <a:ext cx="7128792" cy="648072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Huawei</a:t>
            </a:r>
            <a:r>
              <a:rPr lang="en-US" altLang="zh-CN" dirty="0" smtClean="0"/>
              <a:t>, CMCC, Nokia</a:t>
            </a:r>
            <a:endParaRPr lang="zh-CN" alt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209545"/>
            <a:ext cx="84249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3GPP TSG-RAN WG4 Meeting #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64  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				       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R4-124973</a:t>
            </a:r>
            <a:endParaRPr kumimoji="0" lang="en-GB" altLang="zh-CN" sz="1000" b="0" i="0" u="none" strike="noStrike" cap="none" normalizeH="0" baseline="0" dirty="0" smtClean="0" bmk="OLE_LINK2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Qingdao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P. R. China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13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17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August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201</a:t>
            </a:r>
            <a:r>
              <a:rPr kumimoji="0" lang="en-GB" altLang="zh-CN" sz="1600" b="1" i="0" u="none" strike="noStrike" cap="none" normalizeH="0" baseline="0" dirty="0" smtClean="0" bmk="OLE_LINK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1600" b="1" dirty="0" smtClean="0" bmk="OLE_LINK2">
                <a:latin typeface="Arial" pitchFamily="34" charset="0"/>
                <a:ea typeface="宋体" pitchFamily="2" charset="-122"/>
                <a:cs typeface="Times New Roman" pitchFamily="18" charset="0"/>
              </a:rPr>
              <a:t>Agenda Item: 6.5</a:t>
            </a: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50106"/>
          </a:xfrm>
        </p:spPr>
        <p:txBody>
          <a:bodyPr/>
          <a:lstStyle/>
          <a:p>
            <a:pPr algn="l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968552"/>
          </a:xfrm>
        </p:spPr>
        <p:txBody>
          <a:bodyPr/>
          <a:lstStyle/>
          <a:p>
            <a:r>
              <a:rPr lang="en-US" altLang="zh-CN" dirty="0" smtClean="0"/>
              <a:t>Simulation results are available in the following contributions</a:t>
            </a:r>
          </a:p>
          <a:p>
            <a:pPr lvl="1"/>
            <a:r>
              <a:rPr lang="en-US" altLang="zh-CN" dirty="0" smtClean="0"/>
              <a:t>For contiguous RB allocation,</a:t>
            </a:r>
          </a:p>
          <a:p>
            <a:pPr lvl="2"/>
            <a:r>
              <a:rPr lang="en-US" altLang="zh-CN" dirty="0" smtClean="0"/>
              <a:t>R4-123935, </a:t>
            </a:r>
            <a:r>
              <a:rPr lang="en-US" altLang="zh-CN" dirty="0" err="1" smtClean="0"/>
              <a:t>Huawei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R4-124660, Qualcomm</a:t>
            </a:r>
          </a:p>
          <a:p>
            <a:pPr lvl="2"/>
            <a:r>
              <a:rPr lang="en-US" altLang="zh-CN" dirty="0" smtClean="0"/>
              <a:t>R4-124337, Nokia</a:t>
            </a:r>
          </a:p>
          <a:p>
            <a:pPr lvl="2"/>
            <a:r>
              <a:rPr lang="en-US" altLang="zh-CN" dirty="0" smtClean="0"/>
              <a:t>R4-123803, ZTE</a:t>
            </a:r>
          </a:p>
          <a:p>
            <a:pPr lvl="1"/>
            <a:r>
              <a:rPr lang="en-US" altLang="zh-CN" dirty="0" smtClean="0"/>
              <a:t>For cluster transmissions</a:t>
            </a:r>
          </a:p>
          <a:p>
            <a:pPr lvl="2"/>
            <a:r>
              <a:rPr lang="en-US" altLang="zh-CN" dirty="0" smtClean="0"/>
              <a:t>R4-123935, </a:t>
            </a:r>
            <a:r>
              <a:rPr lang="en-US" altLang="zh-CN" dirty="0" err="1" smtClean="0"/>
              <a:t>Huawei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R4-124345, Nokia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/>
              <a:t>Way forward: contiguous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151216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The A-MPR requirements for contiguous allocation in the following table are agreed, pending further cross check and final confirmation before Dec 2012.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2420886"/>
          <a:ext cx="7560840" cy="3240360"/>
        </p:xfrm>
        <a:graphic>
          <a:graphicData uri="http://schemas.openxmlformats.org/drawingml/2006/table">
            <a:tbl>
              <a:tblPr/>
              <a:tblGrid>
                <a:gridCol w="1387267"/>
                <a:gridCol w="2104564"/>
                <a:gridCol w="2104564"/>
                <a:gridCol w="1964445"/>
              </a:tblGrid>
              <a:tr h="586492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100RB/100RB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RB_End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L_CRB [RBs]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A-MPR for QPSK and 16-QAM[dB]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[0 – 12]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&gt;[0]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[5]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[13 – 79]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 [</a:t>
                      </a:r>
                      <a:r>
                        <a:rPr lang="en-US" sz="1600" b="1" kern="100" dirty="0" err="1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RB_End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 – 13]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[2]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[80 – 180]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&gt;[60]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[6]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[181 – 199]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 [0]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[11]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90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75RB/75RB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[0 – 70]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&gt;[ </a:t>
                      </a:r>
                      <a:r>
                        <a:rPr lang="en-US" sz="1400" b="1" kern="100" dirty="0" err="1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RB_end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 -10]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[2]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[71- 108]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 [60]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[5]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[109 – 140]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&gt;[0]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[5]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[140 – 149] 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[70]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[2] dB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[140 – 149]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&gt;[70]</a:t>
                      </a:r>
                      <a:endParaRPr lang="zh-CN" sz="1400" b="1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≤ [6] dB</a:t>
                      </a:r>
                      <a:endParaRPr lang="zh-CN" sz="1400" b="1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792088"/>
          </a:xfrm>
        </p:spPr>
        <p:txBody>
          <a:bodyPr>
            <a:noAutofit/>
          </a:bodyPr>
          <a:lstStyle/>
          <a:p>
            <a:pPr algn="l"/>
            <a:r>
              <a:rPr lang="en-US" altLang="zh-CN" sz="3200" dirty="0" smtClean="0"/>
              <a:t>Way forward: multiple cluster transmission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The following A-MPR requirements for multiple cluster transmission are agreed, pending further cross check and final confirmation before Dec 2012.</a:t>
            </a:r>
          </a:p>
          <a:p>
            <a:pPr>
              <a:buNone/>
            </a:pPr>
            <a:r>
              <a:rPr lang="en-US" altLang="zh-CN" dirty="0" smtClean="0"/>
              <a:t>========================================</a:t>
            </a:r>
          </a:p>
          <a:p>
            <a:pPr>
              <a:buNone/>
            </a:pPr>
            <a:r>
              <a:rPr lang="en-US" altLang="zh-CN" dirty="0" smtClean="0"/>
              <a:t>A-MPR = CEIL {M</a:t>
            </a:r>
            <a:r>
              <a:rPr lang="en-US" altLang="zh-CN" baseline="-25000" dirty="0" smtClean="0"/>
              <a:t>A,</a:t>
            </a:r>
            <a:r>
              <a:rPr lang="en-US" altLang="zh-CN" dirty="0" smtClean="0"/>
              <a:t> 0.5} 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Where M</a:t>
            </a:r>
            <a:r>
              <a:rPr lang="en-US" altLang="zh-CN" baseline="-25000" dirty="0" smtClean="0"/>
              <a:t>A </a:t>
            </a:r>
            <a:r>
              <a:rPr lang="en-US" altLang="zh-CN" dirty="0" smtClean="0"/>
              <a:t>is defined as follows</a:t>
            </a:r>
            <a:r>
              <a:rPr lang="en-US" altLang="zh-CN" baseline="-25000" dirty="0" smtClean="0"/>
              <a:t> 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           M</a:t>
            </a:r>
            <a:r>
              <a:rPr lang="en-US" altLang="zh-CN" baseline="-25000" dirty="0" smtClean="0"/>
              <a:t>A</a:t>
            </a:r>
            <a:r>
              <a:rPr lang="en-US" altLang="zh-CN" dirty="0" smtClean="0"/>
              <a:t> = [-14.17 A + 16.50; 0 ≤ A &lt; 0.60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                      -2.50 A + 9.50	; 0.60  ≤ A ≤ 1] 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Where A = </a:t>
            </a:r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RB_alloc</a:t>
            </a:r>
            <a:r>
              <a:rPr lang="en-US" altLang="zh-CN" dirty="0" smtClean="0"/>
              <a:t> / </a:t>
            </a:r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RB_agg</a:t>
            </a:r>
            <a:r>
              <a:rPr lang="en-US" altLang="zh-CN" baseline="-25000" dirty="0" smtClean="0"/>
              <a:t>.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50106"/>
          </a:xfrm>
        </p:spPr>
        <p:txBody>
          <a:bodyPr/>
          <a:lstStyle/>
          <a:p>
            <a:pPr algn="l"/>
            <a:r>
              <a:rPr lang="en-US" altLang="zh-CN" dirty="0" smtClean="0"/>
              <a:t>Way forward: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The corresponding simulation results will be added in TR36.830 for CA 38 in Annex A as informative sub-clauses after final cross-check and confirmation. 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282</Words>
  <Application>Microsoft Office PowerPoint</Application>
  <PresentationFormat>全屏显示(4:3)</PresentationFormat>
  <Paragraphs>60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Way forward for CA38 AMPR</vt:lpstr>
      <vt:lpstr>Background</vt:lpstr>
      <vt:lpstr>Way forward: contiguous allocation</vt:lpstr>
      <vt:lpstr>Way forward: multiple cluster transmission</vt:lpstr>
      <vt:lpstr>Way forward: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CA38 AMPR</dc:title>
  <dc:creator>Zhangwurong (Ronnie)</dc:creator>
  <cp:lastModifiedBy>Ronnie Zhang</cp:lastModifiedBy>
  <cp:revision>32</cp:revision>
  <dcterms:created xsi:type="dcterms:W3CDTF">2012-08-16T03:39:11Z</dcterms:created>
  <dcterms:modified xsi:type="dcterms:W3CDTF">2012-08-17T01:28:52Z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1345166513</vt:lpwstr>
  </property>
  <property fmtid="{D5CDD505-2E9C-101B-9397-08002B2CF9AE}" pid="3" name="_ms_pID_725343">
    <vt:lpwstr>(2)B1u653ItMCkzXj3QjBx8NRnuqKUO8GGmoW9k82hBR1YP75R4OVgns1Mgd/zA0E4ZLSRc7G2S
yNTMuXD/wt6zvJVYCQWDtSMC32bw05kT99h6LditApK+Mup0bEjQLfhEM3GhdHjAjadTmaG4
R6TXQjoeC6KSHDBBNK4R5Vocs3blrNe3u6zMMvTTsaIxboNR2Qq34zX0MY8naFRO4PdAFWHt
r16UbQDkWhxbbMA7zNEF4</vt:lpwstr>
  </property>
  <property fmtid="{D5CDD505-2E9C-101B-9397-08002B2CF9AE}" pid="4" name="_ms_pID_7253431">
    <vt:lpwstr>e8/DjPYjrQ1HiHCpXw2jD8Om4t2wUbtXkW4eD5ymhULS77x6T3+
bWxOpgb3uKs+PkRnq1ocIrgR9AwRRxsBibKAL+8MzwD8RGwXXTboyTFuRANU5Ka+sXn1d47U
Xx6i3XK69WlOKrrWGWwsVsiD</vt:lpwstr>
  </property>
</Properties>
</file>