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40" d="100"/>
          <a:sy n="140" d="100"/>
        </p:scale>
        <p:origin x="-7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CEFB7-275B-481B-B9B0-CF212E7C04C2}" type="datetimeFigureOut">
              <a:rPr lang="en-US" smtClean="0"/>
              <a:t>17.08.2012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C0EE2-E139-45CC-A3C8-95978CC3A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41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CEFB7-275B-481B-B9B0-CF212E7C04C2}" type="datetimeFigureOut">
              <a:rPr lang="en-US" smtClean="0"/>
              <a:t>17.08.2012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C0EE2-E139-45CC-A3C8-95978CC3A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6218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CEFB7-275B-481B-B9B0-CF212E7C04C2}" type="datetimeFigureOut">
              <a:rPr lang="en-US" smtClean="0"/>
              <a:t>17.08.2012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C0EE2-E139-45CC-A3C8-95978CC3A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496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CEFB7-275B-481B-B9B0-CF212E7C04C2}" type="datetimeFigureOut">
              <a:rPr lang="en-US" smtClean="0"/>
              <a:t>17.08.2012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C0EE2-E139-45CC-A3C8-95978CC3A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5402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CEFB7-275B-481B-B9B0-CF212E7C04C2}" type="datetimeFigureOut">
              <a:rPr lang="en-US" smtClean="0"/>
              <a:t>17.08.2012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C0EE2-E139-45CC-A3C8-95978CC3A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300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CEFB7-275B-481B-B9B0-CF212E7C04C2}" type="datetimeFigureOut">
              <a:rPr lang="en-US" smtClean="0"/>
              <a:t>17.08.2012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C0EE2-E139-45CC-A3C8-95978CC3A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0413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CEFB7-275B-481B-B9B0-CF212E7C04C2}" type="datetimeFigureOut">
              <a:rPr lang="en-US" smtClean="0"/>
              <a:t>17.08.2012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C0EE2-E139-45CC-A3C8-95978CC3A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311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CEFB7-275B-481B-B9B0-CF212E7C04C2}" type="datetimeFigureOut">
              <a:rPr lang="en-US" smtClean="0"/>
              <a:t>17.08.2012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C0EE2-E139-45CC-A3C8-95978CC3A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3075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CEFB7-275B-481B-B9B0-CF212E7C04C2}" type="datetimeFigureOut">
              <a:rPr lang="en-US" smtClean="0"/>
              <a:t>17.08.2012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C0EE2-E139-45CC-A3C8-95978CC3A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161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CEFB7-275B-481B-B9B0-CF212E7C04C2}" type="datetimeFigureOut">
              <a:rPr lang="en-US" smtClean="0"/>
              <a:t>17.08.2012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C0EE2-E139-45CC-A3C8-95978CC3A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560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CEFB7-275B-481B-B9B0-CF212E7C04C2}" type="datetimeFigureOut">
              <a:rPr lang="en-US" smtClean="0"/>
              <a:t>17.08.2012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C0EE2-E139-45CC-A3C8-95978CC3A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435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ECEFB7-275B-481B-B9B0-CF212E7C04C2}" type="datetimeFigureOut">
              <a:rPr lang="en-US" smtClean="0"/>
              <a:t>17.08.2012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9C0EE2-E139-45CC-A3C8-95978CC3A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324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Way-forward on type 2 test </a:t>
            </a:r>
            <a:r>
              <a:rPr lang="en-US" dirty="0" smtClean="0"/>
              <a:t>issues</a:t>
            </a:r>
            <a:br>
              <a:rPr lang="en-US" dirty="0" smtClean="0"/>
            </a:br>
            <a:r>
              <a:rPr lang="en-US" sz="2200" dirty="0" err="1" smtClean="0"/>
              <a:t>Renesas</a:t>
            </a:r>
            <a:r>
              <a:rPr lang="en-US" sz="2200" dirty="0" smtClean="0"/>
              <a:t> Mobile Europe Ltd.</a:t>
            </a:r>
            <a:endParaRPr lang="en-US" sz="2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en-US" b="1" dirty="0" smtClean="0"/>
              <a:t>Send </a:t>
            </a:r>
            <a:r>
              <a:rPr lang="en-US" b="1" dirty="0"/>
              <a:t>LS to RAN5 to confirm:</a:t>
            </a:r>
            <a:endParaRPr lang="en-US" dirty="0"/>
          </a:p>
          <a:p>
            <a:pPr lvl="1"/>
            <a:r>
              <a:rPr lang="en-US" b="1" dirty="0"/>
              <a:t>RAN4 requirements do not mandate any UE specific implementation.</a:t>
            </a:r>
            <a:endParaRPr lang="en-US" dirty="0"/>
          </a:p>
          <a:p>
            <a:pPr lvl="1"/>
            <a:r>
              <a:rPr lang="en-US" b="1" dirty="0"/>
              <a:t>RAN4 believes that method 1 is correct test connection.</a:t>
            </a:r>
            <a:endParaRPr lang="en-US" dirty="0"/>
          </a:p>
          <a:p>
            <a:pPr lvl="1"/>
            <a:r>
              <a:rPr lang="en-US" b="1" dirty="0"/>
              <a:t>RAN5 should keep consistency for all cases (e.g., E-DCH, DCH and HSDPA) based on method 1.</a:t>
            </a:r>
            <a:endParaRPr lang="en-US" dirty="0"/>
          </a:p>
          <a:p>
            <a:pPr lvl="1"/>
            <a:r>
              <a:rPr lang="en-US" b="1" dirty="0"/>
              <a:t>RAN4 is for further study on need of using type 2 test with method 2 </a:t>
            </a:r>
            <a:r>
              <a:rPr lang="en-US" b="1" dirty="0" smtClean="0"/>
              <a:t>or other approaches to </a:t>
            </a:r>
            <a:r>
              <a:rPr lang="en-US" b="1" dirty="0"/>
              <a:t>address the concern on the antenna imbalanced </a:t>
            </a:r>
            <a:r>
              <a:rPr lang="en-US" b="1" dirty="0" smtClean="0"/>
              <a:t>case.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91114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82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Way-forward on type 2 test issues Renesas Mobile Europe Ltd.</vt:lpstr>
    </vt:vector>
  </TitlesOfParts>
  <Company>Renesas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taochen</dc:creator>
  <cp:lastModifiedBy>taochen</cp:lastModifiedBy>
  <cp:revision>3</cp:revision>
  <dcterms:created xsi:type="dcterms:W3CDTF">2012-08-17T01:12:30Z</dcterms:created>
  <dcterms:modified xsi:type="dcterms:W3CDTF">2012-08-17T03:32:41Z</dcterms:modified>
</cp:coreProperties>
</file>