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1"/>
    <p:sldMasterId id="2147483683" r:id="rId2"/>
    <p:sldMasterId id="2147483669" r:id="rId3"/>
  </p:sldMasterIdLst>
  <p:notesMasterIdLst>
    <p:notesMasterId r:id="rId11"/>
  </p:notesMasterIdLst>
  <p:handoutMasterIdLst>
    <p:handoutMasterId r:id="rId12"/>
  </p:handoutMasterIdLst>
  <p:sldIdLst>
    <p:sldId id="256" r:id="rId4"/>
    <p:sldId id="1298" r:id="rId5"/>
    <p:sldId id="1303" r:id="rId6"/>
    <p:sldId id="318" r:id="rId7"/>
    <p:sldId id="302" r:id="rId8"/>
    <p:sldId id="294" r:id="rId9"/>
    <p:sldId id="290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FA00"/>
    <a:srgbClr val="A6A6A6"/>
    <a:srgbClr val="BFBFBF"/>
    <a:srgbClr val="00FF00"/>
    <a:srgbClr val="66FF66"/>
    <a:srgbClr val="CCFFFF"/>
    <a:srgbClr val="EE906E"/>
    <a:srgbClr val="BDD6EE"/>
    <a:srgbClr val="7677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35" autoAdjust="0"/>
    <p:restoredTop sz="93698" autoAdjust="0"/>
  </p:normalViewPr>
  <p:slideViewPr>
    <p:cSldViewPr snapToGrid="0">
      <p:cViewPr varScale="1">
        <p:scale>
          <a:sx n="85" d="100"/>
          <a:sy n="85" d="100"/>
        </p:scale>
        <p:origin x="56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311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6047F5F2-39AB-4D4F-B065-D55A443CF4A3}"/>
    <pc:docChg chg="undo redo custSel addSld delSld modSld sldOrd">
      <pc:chgData name="鈴木 泰樹" userId="66397c3e-6de1-45eb-a7ed-a87583d7df17" providerId="ADAL" clId="{6047F5F2-39AB-4D4F-B065-D55A443CF4A3}" dt="2024-02-19T13:59:13.277" v="6295" actId="20577"/>
      <pc:docMkLst>
        <pc:docMk/>
      </pc:docMkLst>
      <pc:sldChg chg="del">
        <pc:chgData name="鈴木 泰樹" userId="66397c3e-6de1-45eb-a7ed-a87583d7df17" providerId="ADAL" clId="{6047F5F2-39AB-4D4F-B065-D55A443CF4A3}" dt="2024-02-19T07:11:59.877" v="7" actId="47"/>
        <pc:sldMkLst>
          <pc:docMk/>
          <pc:sldMk cId="3264567125" sldId="283"/>
        </pc:sldMkLst>
      </pc:sldChg>
      <pc:sldChg chg="del">
        <pc:chgData name="鈴木 泰樹" userId="66397c3e-6de1-45eb-a7ed-a87583d7df17" providerId="ADAL" clId="{6047F5F2-39AB-4D4F-B065-D55A443CF4A3}" dt="2024-02-19T07:11:59.877" v="7" actId="47"/>
        <pc:sldMkLst>
          <pc:docMk/>
          <pc:sldMk cId="1111063547" sldId="284"/>
        </pc:sldMkLst>
      </pc:sldChg>
      <pc:sldChg chg="del">
        <pc:chgData name="鈴木 泰樹" userId="66397c3e-6de1-45eb-a7ed-a87583d7df17" providerId="ADAL" clId="{6047F5F2-39AB-4D4F-B065-D55A443CF4A3}" dt="2024-02-19T07:12:08.953" v="8" actId="47"/>
        <pc:sldMkLst>
          <pc:docMk/>
          <pc:sldMk cId="3890604227" sldId="285"/>
        </pc:sldMkLst>
      </pc:sldChg>
      <pc:sldChg chg="del">
        <pc:chgData name="鈴木 泰樹" userId="66397c3e-6de1-45eb-a7ed-a87583d7df17" providerId="ADAL" clId="{6047F5F2-39AB-4D4F-B065-D55A443CF4A3}" dt="2024-02-19T07:12:10.657" v="10" actId="47"/>
        <pc:sldMkLst>
          <pc:docMk/>
          <pc:sldMk cId="3854229351" sldId="286"/>
        </pc:sldMkLst>
      </pc:sldChg>
      <pc:sldChg chg="del">
        <pc:chgData name="鈴木 泰樹" userId="66397c3e-6de1-45eb-a7ed-a87583d7df17" providerId="ADAL" clId="{6047F5F2-39AB-4D4F-B065-D55A443CF4A3}" dt="2024-02-19T07:12:11.281" v="11" actId="47"/>
        <pc:sldMkLst>
          <pc:docMk/>
          <pc:sldMk cId="612388113" sldId="287"/>
        </pc:sldMkLst>
      </pc:sldChg>
      <pc:sldChg chg="modSp mod">
        <pc:chgData name="鈴木 泰樹" userId="66397c3e-6de1-45eb-a7ed-a87583d7df17" providerId="ADAL" clId="{6047F5F2-39AB-4D4F-B065-D55A443CF4A3}" dt="2024-02-19T08:17:07.191" v="588" actId="20577"/>
        <pc:sldMkLst>
          <pc:docMk/>
          <pc:sldMk cId="2253948647" sldId="288"/>
        </pc:sldMkLst>
        <pc:spChg chg="mod">
          <ac:chgData name="鈴木 泰樹" userId="66397c3e-6de1-45eb-a7ed-a87583d7df17" providerId="ADAL" clId="{6047F5F2-39AB-4D4F-B065-D55A443CF4A3}" dt="2024-02-19T08:17:07.191" v="588" actId="20577"/>
          <ac:spMkLst>
            <pc:docMk/>
            <pc:sldMk cId="2253948647" sldId="288"/>
            <ac:spMk id="3" creationId="{00000000-0000-0000-0000-000000000000}"/>
          </ac:spMkLst>
        </pc:spChg>
      </pc:sldChg>
      <pc:sldChg chg="add del">
        <pc:chgData name="鈴木 泰樹" userId="66397c3e-6de1-45eb-a7ed-a87583d7df17" providerId="ADAL" clId="{6047F5F2-39AB-4D4F-B065-D55A443CF4A3}" dt="2024-02-19T07:11:46.345" v="6"/>
        <pc:sldMkLst>
          <pc:docMk/>
          <pc:sldMk cId="224586393" sldId="290"/>
        </pc:sldMkLst>
      </pc:sldChg>
      <pc:sldChg chg="del">
        <pc:chgData name="鈴木 泰樹" userId="66397c3e-6de1-45eb-a7ed-a87583d7df17" providerId="ADAL" clId="{6047F5F2-39AB-4D4F-B065-D55A443CF4A3}" dt="2024-02-19T07:11:59.877" v="7" actId="47"/>
        <pc:sldMkLst>
          <pc:docMk/>
          <pc:sldMk cId="1239026341" sldId="291"/>
        </pc:sldMkLst>
      </pc:sldChg>
      <pc:sldChg chg="del">
        <pc:chgData name="鈴木 泰樹" userId="66397c3e-6de1-45eb-a7ed-a87583d7df17" providerId="ADAL" clId="{6047F5F2-39AB-4D4F-B065-D55A443CF4A3}" dt="2024-02-19T07:12:09.626" v="9" actId="47"/>
        <pc:sldMkLst>
          <pc:docMk/>
          <pc:sldMk cId="3102102528" sldId="292"/>
        </pc:sldMkLst>
      </pc:sldChg>
      <pc:sldChg chg="addSp delSp modSp mod ord modNotesTx">
        <pc:chgData name="鈴木 泰樹" userId="66397c3e-6de1-45eb-a7ed-a87583d7df17" providerId="ADAL" clId="{6047F5F2-39AB-4D4F-B065-D55A443CF4A3}" dt="2024-02-19T13:59:13.277" v="6295" actId="20577"/>
        <pc:sldMkLst>
          <pc:docMk/>
          <pc:sldMk cId="3022787597" sldId="293"/>
        </pc:sldMkLst>
        <pc:spChg chg="mod">
          <ac:chgData name="鈴木 泰樹" userId="66397c3e-6de1-45eb-a7ed-a87583d7df17" providerId="ADAL" clId="{6047F5F2-39AB-4D4F-B065-D55A443CF4A3}" dt="2024-02-19T12:12:00.944" v="1443" actId="20577"/>
          <ac:spMkLst>
            <pc:docMk/>
            <pc:sldMk cId="3022787597" sldId="293"/>
            <ac:spMk id="3" creationId="{D2673FAF-275E-4970-8F60-A45B7F6CE09C}"/>
          </ac:spMkLst>
        </pc:spChg>
        <pc:spChg chg="add mod">
          <ac:chgData name="鈴木 泰樹" userId="66397c3e-6de1-45eb-a7ed-a87583d7df17" providerId="ADAL" clId="{6047F5F2-39AB-4D4F-B065-D55A443CF4A3}" dt="2024-02-19T12:15:22.280" v="1529" actId="1035"/>
          <ac:spMkLst>
            <pc:docMk/>
            <pc:sldMk cId="3022787597" sldId="293"/>
            <ac:spMk id="7" creationId="{3CDD4CA6-3E13-1F09-4ECE-B9572B2E928D}"/>
          </ac:spMkLst>
        </pc:spChg>
        <pc:spChg chg="add mod">
          <ac:chgData name="鈴木 泰樹" userId="66397c3e-6de1-45eb-a7ed-a87583d7df17" providerId="ADAL" clId="{6047F5F2-39AB-4D4F-B065-D55A443CF4A3}" dt="2024-02-19T12:19:14.099" v="1570" actId="1036"/>
          <ac:spMkLst>
            <pc:docMk/>
            <pc:sldMk cId="3022787597" sldId="293"/>
            <ac:spMk id="8" creationId="{80F12E82-EC94-10CD-9937-4F3FCCBE7844}"/>
          </ac:spMkLst>
        </pc:spChg>
        <pc:spChg chg="mod">
          <ac:chgData name="鈴木 泰樹" userId="66397c3e-6de1-45eb-a7ed-a87583d7df17" providerId="ADAL" clId="{6047F5F2-39AB-4D4F-B065-D55A443CF4A3}" dt="2024-02-19T12:15:09.837" v="1514" actId="20577"/>
          <ac:spMkLst>
            <pc:docMk/>
            <pc:sldMk cId="3022787597" sldId="293"/>
            <ac:spMk id="9" creationId="{6BFFF332-5272-4EE7-A30E-34766C96217C}"/>
          </ac:spMkLst>
        </pc:spChg>
        <pc:spChg chg="add mod">
          <ac:chgData name="鈴木 泰樹" userId="66397c3e-6de1-45eb-a7ed-a87583d7df17" providerId="ADAL" clId="{6047F5F2-39AB-4D4F-B065-D55A443CF4A3}" dt="2024-02-19T12:15:39.962" v="1540" actId="1035"/>
          <ac:spMkLst>
            <pc:docMk/>
            <pc:sldMk cId="3022787597" sldId="293"/>
            <ac:spMk id="10" creationId="{0EAAE885-BE1D-9071-1877-2560FB33FA73}"/>
          </ac:spMkLst>
        </pc:spChg>
        <pc:spChg chg="add mod">
          <ac:chgData name="鈴木 泰樹" userId="66397c3e-6de1-45eb-a7ed-a87583d7df17" providerId="ADAL" clId="{6047F5F2-39AB-4D4F-B065-D55A443CF4A3}" dt="2024-02-19T12:16:03.890" v="1544" actId="14100"/>
          <ac:spMkLst>
            <pc:docMk/>
            <pc:sldMk cId="3022787597" sldId="293"/>
            <ac:spMk id="11" creationId="{B4D5C97B-D842-4563-1FB6-23021724B73C}"/>
          </ac:spMkLst>
        </pc:spChg>
        <pc:spChg chg="del">
          <ac:chgData name="鈴木 泰樹" userId="66397c3e-6de1-45eb-a7ed-a87583d7df17" providerId="ADAL" clId="{6047F5F2-39AB-4D4F-B065-D55A443CF4A3}" dt="2024-02-19T12:04:41.134" v="1348" actId="478"/>
          <ac:spMkLst>
            <pc:docMk/>
            <pc:sldMk cId="3022787597" sldId="293"/>
            <ac:spMk id="12" creationId="{B5BCA0E1-BC96-BB50-A9B6-6FCAA1ABC5CF}"/>
          </ac:spMkLst>
        </pc:spChg>
        <pc:spChg chg="del">
          <ac:chgData name="鈴木 泰樹" userId="66397c3e-6de1-45eb-a7ed-a87583d7df17" providerId="ADAL" clId="{6047F5F2-39AB-4D4F-B065-D55A443CF4A3}" dt="2024-02-19T12:04:41.134" v="1348" actId="478"/>
          <ac:spMkLst>
            <pc:docMk/>
            <pc:sldMk cId="3022787597" sldId="293"/>
            <ac:spMk id="13" creationId="{A364346C-5D4C-6825-0B41-05720E217B00}"/>
          </ac:spMkLst>
        </pc:spChg>
        <pc:spChg chg="del">
          <ac:chgData name="鈴木 泰樹" userId="66397c3e-6de1-45eb-a7ed-a87583d7df17" providerId="ADAL" clId="{6047F5F2-39AB-4D4F-B065-D55A443CF4A3}" dt="2024-02-19T12:04:41.134" v="1348" actId="478"/>
          <ac:spMkLst>
            <pc:docMk/>
            <pc:sldMk cId="3022787597" sldId="293"/>
            <ac:spMk id="14" creationId="{8ED42E2C-2C25-1413-2DBE-CA95A962B631}"/>
          </ac:spMkLst>
        </pc:spChg>
        <pc:spChg chg="del">
          <ac:chgData name="鈴木 泰樹" userId="66397c3e-6de1-45eb-a7ed-a87583d7df17" providerId="ADAL" clId="{6047F5F2-39AB-4D4F-B065-D55A443CF4A3}" dt="2024-02-19T12:04:41.134" v="1348" actId="478"/>
          <ac:spMkLst>
            <pc:docMk/>
            <pc:sldMk cId="3022787597" sldId="293"/>
            <ac:spMk id="15" creationId="{78643154-BF56-FDE6-D685-9F316DFB9467}"/>
          </ac:spMkLst>
        </pc:spChg>
        <pc:spChg chg="del">
          <ac:chgData name="鈴木 泰樹" userId="66397c3e-6de1-45eb-a7ed-a87583d7df17" providerId="ADAL" clId="{6047F5F2-39AB-4D4F-B065-D55A443CF4A3}" dt="2024-02-19T12:04:41.134" v="1348" actId="478"/>
          <ac:spMkLst>
            <pc:docMk/>
            <pc:sldMk cId="3022787597" sldId="293"/>
            <ac:spMk id="16" creationId="{FAC36342-F244-E55F-D988-24CD4A229B49}"/>
          </ac:spMkLst>
        </pc:spChg>
        <pc:spChg chg="add mod">
          <ac:chgData name="鈴木 泰樹" userId="66397c3e-6de1-45eb-a7ed-a87583d7df17" providerId="ADAL" clId="{6047F5F2-39AB-4D4F-B065-D55A443CF4A3}" dt="2024-02-19T12:16:44.683" v="1554" actId="14100"/>
          <ac:spMkLst>
            <pc:docMk/>
            <pc:sldMk cId="3022787597" sldId="293"/>
            <ac:spMk id="17" creationId="{2DC86EBA-1BC2-C1D4-B216-54DBA3DD2B77}"/>
          </ac:spMkLst>
        </pc:spChg>
        <pc:graphicFrameChg chg="add del mod">
          <ac:chgData name="鈴木 泰樹" userId="66397c3e-6de1-45eb-a7ed-a87583d7df17" providerId="ADAL" clId="{6047F5F2-39AB-4D4F-B065-D55A443CF4A3}" dt="2024-02-19T12:05:28.538" v="1351" actId="478"/>
          <ac:graphicFrameMkLst>
            <pc:docMk/>
            <pc:sldMk cId="3022787597" sldId="293"/>
            <ac:graphicFrameMk id="2" creationId="{8FB376B6-8412-1213-8A4B-42B4CE939A19}"/>
          </ac:graphicFrameMkLst>
        </pc:graphicFrameChg>
        <pc:graphicFrameChg chg="del modGraphic">
          <ac:chgData name="鈴木 泰樹" userId="66397c3e-6de1-45eb-a7ed-a87583d7df17" providerId="ADAL" clId="{6047F5F2-39AB-4D4F-B065-D55A443CF4A3}" dt="2024-02-19T12:04:41.134" v="1348" actId="478"/>
          <ac:graphicFrameMkLst>
            <pc:docMk/>
            <pc:sldMk cId="3022787597" sldId="293"/>
            <ac:graphicFrameMk id="4" creationId="{71D4FD83-D1F9-4F3C-BAD4-EEEECA3DCAE1}"/>
          </ac:graphicFrameMkLst>
        </pc:graphicFrameChg>
        <pc:graphicFrameChg chg="add del mod">
          <ac:chgData name="鈴木 泰樹" userId="66397c3e-6de1-45eb-a7ed-a87583d7df17" providerId="ADAL" clId="{6047F5F2-39AB-4D4F-B065-D55A443CF4A3}" dt="2024-02-19T12:05:31.927" v="1353"/>
          <ac:graphicFrameMkLst>
            <pc:docMk/>
            <pc:sldMk cId="3022787597" sldId="293"/>
            <ac:graphicFrameMk id="5" creationId="{1575CE9D-803F-6CCF-3C5B-74CDAA3FC435}"/>
          </ac:graphicFrameMkLst>
        </pc:graphicFrameChg>
        <pc:picChg chg="add mod modCrop">
          <ac:chgData name="鈴木 泰樹" userId="66397c3e-6de1-45eb-a7ed-a87583d7df17" providerId="ADAL" clId="{6047F5F2-39AB-4D4F-B065-D55A443CF4A3}" dt="2024-02-19T12:15:22.280" v="1529" actId="1035"/>
          <ac:picMkLst>
            <pc:docMk/>
            <pc:sldMk cId="3022787597" sldId="293"/>
            <ac:picMk id="6" creationId="{90A36773-7CB0-FF44-87B2-E2AE23656911}"/>
          </ac:picMkLst>
        </pc:picChg>
      </pc:sldChg>
      <pc:sldChg chg="addSp delSp modSp mod">
        <pc:chgData name="鈴木 泰樹" userId="66397c3e-6de1-45eb-a7ed-a87583d7df17" providerId="ADAL" clId="{6047F5F2-39AB-4D4F-B065-D55A443CF4A3}" dt="2024-02-19T09:28:19.413" v="712" actId="14100"/>
        <pc:sldMkLst>
          <pc:docMk/>
          <pc:sldMk cId="3597140215" sldId="294"/>
        </pc:sldMkLst>
        <pc:spChg chg="mod">
          <ac:chgData name="鈴木 泰樹" userId="66397c3e-6de1-45eb-a7ed-a87583d7df17" providerId="ADAL" clId="{6047F5F2-39AB-4D4F-B065-D55A443CF4A3}" dt="2024-02-19T08:14:35.743" v="572" actId="20577"/>
          <ac:spMkLst>
            <pc:docMk/>
            <pc:sldMk cId="3597140215" sldId="294"/>
            <ac:spMk id="2" creationId="{00000000-0000-0000-0000-000000000000}"/>
          </ac:spMkLst>
        </pc:spChg>
        <pc:spChg chg="mod">
          <ac:chgData name="鈴木 泰樹" userId="66397c3e-6de1-45eb-a7ed-a87583d7df17" providerId="ADAL" clId="{6047F5F2-39AB-4D4F-B065-D55A443CF4A3}" dt="2024-02-19T09:26:09.214" v="662" actId="20577"/>
          <ac:spMkLst>
            <pc:docMk/>
            <pc:sldMk cId="3597140215" sldId="294"/>
            <ac:spMk id="3" creationId="{00000000-0000-0000-0000-000000000000}"/>
          </ac:spMkLst>
        </pc:spChg>
        <pc:spChg chg="del">
          <ac:chgData name="鈴木 泰樹" userId="66397c3e-6de1-45eb-a7ed-a87583d7df17" providerId="ADAL" clId="{6047F5F2-39AB-4D4F-B065-D55A443CF4A3}" dt="2024-02-19T08:14:51.990" v="581" actId="478"/>
          <ac:spMkLst>
            <pc:docMk/>
            <pc:sldMk cId="3597140215" sldId="294"/>
            <ac:spMk id="4" creationId="{E2280B62-B357-378D-C448-A884B892C488}"/>
          </ac:spMkLst>
        </pc:spChg>
        <pc:spChg chg="add del mod">
          <ac:chgData name="鈴木 泰樹" userId="66397c3e-6de1-45eb-a7ed-a87583d7df17" providerId="ADAL" clId="{6047F5F2-39AB-4D4F-B065-D55A443CF4A3}" dt="2024-02-19T07:46:55.053" v="179" actId="478"/>
          <ac:spMkLst>
            <pc:docMk/>
            <pc:sldMk cId="3597140215" sldId="294"/>
            <ac:spMk id="5" creationId="{59B6CB5E-41AF-D252-6F8E-9579E31E0351}"/>
          </ac:spMkLst>
        </pc:spChg>
        <pc:spChg chg="add mod">
          <ac:chgData name="鈴木 泰樹" userId="66397c3e-6de1-45eb-a7ed-a87583d7df17" providerId="ADAL" clId="{6047F5F2-39AB-4D4F-B065-D55A443CF4A3}" dt="2024-02-19T09:26:38.640" v="665" actId="14100"/>
          <ac:spMkLst>
            <pc:docMk/>
            <pc:sldMk cId="3597140215" sldId="294"/>
            <ac:spMk id="6" creationId="{7DB9DBA0-7C19-4E82-2AD6-C2D844B14111}"/>
          </ac:spMkLst>
        </pc:spChg>
        <pc:spChg chg="add mod">
          <ac:chgData name="鈴木 泰樹" userId="66397c3e-6de1-45eb-a7ed-a87583d7df17" providerId="ADAL" clId="{6047F5F2-39AB-4D4F-B065-D55A443CF4A3}" dt="2024-02-19T09:28:19.413" v="712" actId="14100"/>
          <ac:spMkLst>
            <pc:docMk/>
            <pc:sldMk cId="3597140215" sldId="294"/>
            <ac:spMk id="7" creationId="{B6D22977-6B67-D50C-3B21-1F37DD38FD8F}"/>
          </ac:spMkLst>
        </pc:spChg>
        <pc:spChg chg="add mod">
          <ac:chgData name="鈴木 泰樹" userId="66397c3e-6de1-45eb-a7ed-a87583d7df17" providerId="ADAL" clId="{6047F5F2-39AB-4D4F-B065-D55A443CF4A3}" dt="2024-02-19T09:28:19.413" v="712" actId="14100"/>
          <ac:spMkLst>
            <pc:docMk/>
            <pc:sldMk cId="3597140215" sldId="294"/>
            <ac:spMk id="8" creationId="{5D4B0955-4918-0801-9D7F-F8EB7F2B6414}"/>
          </ac:spMkLst>
        </pc:spChg>
      </pc:sldChg>
      <pc:sldChg chg="addSp delSp modSp mod">
        <pc:chgData name="鈴木 泰樹" userId="66397c3e-6de1-45eb-a7ed-a87583d7df17" providerId="ADAL" clId="{6047F5F2-39AB-4D4F-B065-D55A443CF4A3}" dt="2024-02-19T08:14:59.730" v="583" actId="478"/>
        <pc:sldMkLst>
          <pc:docMk/>
          <pc:sldMk cId="1285991381" sldId="295"/>
        </pc:sldMkLst>
        <pc:spChg chg="mod">
          <ac:chgData name="鈴木 泰樹" userId="66397c3e-6de1-45eb-a7ed-a87583d7df17" providerId="ADAL" clId="{6047F5F2-39AB-4D4F-B065-D55A443CF4A3}" dt="2024-02-19T08:14:44.198" v="580" actId="20577"/>
          <ac:spMkLst>
            <pc:docMk/>
            <pc:sldMk cId="1285991381" sldId="295"/>
            <ac:spMk id="2" creationId="{00000000-0000-0000-0000-000000000000}"/>
          </ac:spMkLst>
        </pc:spChg>
        <pc:spChg chg="mod">
          <ac:chgData name="鈴木 泰樹" userId="66397c3e-6de1-45eb-a7ed-a87583d7df17" providerId="ADAL" clId="{6047F5F2-39AB-4D4F-B065-D55A443CF4A3}" dt="2024-02-19T08:14:14.115" v="568" actId="20577"/>
          <ac:spMkLst>
            <pc:docMk/>
            <pc:sldMk cId="1285991381" sldId="295"/>
            <ac:spMk id="3" creationId="{00000000-0000-0000-0000-000000000000}"/>
          </ac:spMkLst>
        </pc:spChg>
        <pc:spChg chg="add mod">
          <ac:chgData name="鈴木 泰樹" userId="66397c3e-6de1-45eb-a7ed-a87583d7df17" providerId="ADAL" clId="{6047F5F2-39AB-4D4F-B065-D55A443CF4A3}" dt="2024-02-19T08:04:18.827" v="458" actId="20577"/>
          <ac:spMkLst>
            <pc:docMk/>
            <pc:sldMk cId="1285991381" sldId="295"/>
            <ac:spMk id="4" creationId="{63D49F96-B37B-7FDF-0A96-53743960EB37}"/>
          </ac:spMkLst>
        </pc:spChg>
        <pc:spChg chg="del">
          <ac:chgData name="鈴木 泰樹" userId="66397c3e-6de1-45eb-a7ed-a87583d7df17" providerId="ADAL" clId="{6047F5F2-39AB-4D4F-B065-D55A443CF4A3}" dt="2024-02-19T08:14:59.730" v="583" actId="478"/>
          <ac:spMkLst>
            <pc:docMk/>
            <pc:sldMk cId="1285991381" sldId="295"/>
            <ac:spMk id="5" creationId="{F772E88E-0D3B-A54D-3C3A-822AF9D90E5B}"/>
          </ac:spMkLst>
        </pc:spChg>
      </pc:sldChg>
      <pc:sldChg chg="modNotesTx">
        <pc:chgData name="鈴木 泰樹" userId="66397c3e-6de1-45eb-a7ed-a87583d7df17" providerId="ADAL" clId="{6047F5F2-39AB-4D4F-B065-D55A443CF4A3}" dt="2024-02-19T13:13:49.714" v="3019" actId="20577"/>
        <pc:sldMkLst>
          <pc:docMk/>
          <pc:sldMk cId="2065613035" sldId="296"/>
        </pc:sldMkLst>
      </pc:sldChg>
      <pc:sldChg chg="addSp modSp mod modNotesTx">
        <pc:chgData name="鈴木 泰樹" userId="66397c3e-6de1-45eb-a7ed-a87583d7df17" providerId="ADAL" clId="{6047F5F2-39AB-4D4F-B065-D55A443CF4A3}" dt="2024-02-19T13:39:34.676" v="4809" actId="20577"/>
        <pc:sldMkLst>
          <pc:docMk/>
          <pc:sldMk cId="262941309" sldId="297"/>
        </pc:sldMkLst>
        <pc:spChg chg="add mod">
          <ac:chgData name="鈴木 泰樹" userId="66397c3e-6de1-45eb-a7ed-a87583d7df17" providerId="ADAL" clId="{6047F5F2-39AB-4D4F-B065-D55A443CF4A3}" dt="2024-02-19T13:05:10.048" v="2523" actId="20577"/>
          <ac:spMkLst>
            <pc:docMk/>
            <pc:sldMk cId="262941309" sldId="297"/>
            <ac:spMk id="2" creationId="{533DC9CF-ED46-F77C-E880-89D6144A3194}"/>
          </ac:spMkLst>
        </pc:spChg>
        <pc:spChg chg="mod">
          <ac:chgData name="鈴木 泰樹" userId="66397c3e-6de1-45eb-a7ed-a87583d7df17" providerId="ADAL" clId="{6047F5F2-39AB-4D4F-B065-D55A443CF4A3}" dt="2024-02-19T13:01:04.836" v="2313" actId="1036"/>
          <ac:spMkLst>
            <pc:docMk/>
            <pc:sldMk cId="262941309" sldId="297"/>
            <ac:spMk id="6" creationId="{3D44301D-08B1-9661-132B-63E75EB6A997}"/>
          </ac:spMkLst>
        </pc:spChg>
        <pc:spChg chg="mod">
          <ac:chgData name="鈴木 泰樹" userId="66397c3e-6de1-45eb-a7ed-a87583d7df17" providerId="ADAL" clId="{6047F5F2-39AB-4D4F-B065-D55A443CF4A3}" dt="2024-02-19T13:01:04.836" v="2313" actId="1036"/>
          <ac:spMkLst>
            <pc:docMk/>
            <pc:sldMk cId="262941309" sldId="297"/>
            <ac:spMk id="7" creationId="{0B1CC314-134C-5C1A-C3B2-173E9F75C7A7}"/>
          </ac:spMkLst>
        </pc:spChg>
        <pc:spChg chg="mod">
          <ac:chgData name="鈴木 泰樹" userId="66397c3e-6de1-45eb-a7ed-a87583d7df17" providerId="ADAL" clId="{6047F5F2-39AB-4D4F-B065-D55A443CF4A3}" dt="2024-02-19T13:01:04.836" v="2313" actId="1036"/>
          <ac:spMkLst>
            <pc:docMk/>
            <pc:sldMk cId="262941309" sldId="297"/>
            <ac:spMk id="8" creationId="{87D6C189-3450-B5A6-6E22-A54810732F8D}"/>
          </ac:spMkLst>
        </pc:spChg>
        <pc:spChg chg="mod">
          <ac:chgData name="鈴木 泰樹" userId="66397c3e-6de1-45eb-a7ed-a87583d7df17" providerId="ADAL" clId="{6047F5F2-39AB-4D4F-B065-D55A443CF4A3}" dt="2024-02-19T12:21:42.038" v="1593" actId="20577"/>
          <ac:spMkLst>
            <pc:docMk/>
            <pc:sldMk cId="262941309" sldId="297"/>
            <ac:spMk id="9" creationId="{6BFFF332-5272-4EE7-A30E-34766C96217C}"/>
          </ac:spMkLst>
        </pc:spChg>
        <pc:spChg chg="mod">
          <ac:chgData name="鈴木 泰樹" userId="66397c3e-6de1-45eb-a7ed-a87583d7df17" providerId="ADAL" clId="{6047F5F2-39AB-4D4F-B065-D55A443CF4A3}" dt="2024-02-19T13:01:04.836" v="2313" actId="1036"/>
          <ac:spMkLst>
            <pc:docMk/>
            <pc:sldMk cId="262941309" sldId="297"/>
            <ac:spMk id="10" creationId="{DC7FBE1C-83B5-216B-9EB3-EB89BE9C8165}"/>
          </ac:spMkLst>
        </pc:spChg>
        <pc:spChg chg="mod">
          <ac:chgData name="鈴木 泰樹" userId="66397c3e-6de1-45eb-a7ed-a87583d7df17" providerId="ADAL" clId="{6047F5F2-39AB-4D4F-B065-D55A443CF4A3}" dt="2024-02-19T13:01:04.836" v="2313" actId="1036"/>
          <ac:spMkLst>
            <pc:docMk/>
            <pc:sldMk cId="262941309" sldId="297"/>
            <ac:spMk id="11" creationId="{A4B5D49D-3381-26E2-7B7F-EBEC46BB298E}"/>
          </ac:spMkLst>
        </pc:spChg>
        <pc:graphicFrameChg chg="mod modGraphic">
          <ac:chgData name="鈴木 泰樹" userId="66397c3e-6de1-45eb-a7ed-a87583d7df17" providerId="ADAL" clId="{6047F5F2-39AB-4D4F-B065-D55A443CF4A3}" dt="2024-02-19T13:01:04.836" v="2313" actId="1036"/>
          <ac:graphicFrameMkLst>
            <pc:docMk/>
            <pc:sldMk cId="262941309" sldId="297"/>
            <ac:graphicFrameMk id="4" creationId="{0BCF2610-AC7E-D9D9-B268-8B30D6360CB7}"/>
          </ac:graphicFrameMkLst>
        </pc:graphicFrameChg>
      </pc:sldChg>
      <pc:sldChg chg="modSp mod modNotesTx">
        <pc:chgData name="鈴木 泰樹" userId="66397c3e-6de1-45eb-a7ed-a87583d7df17" providerId="ADAL" clId="{6047F5F2-39AB-4D4F-B065-D55A443CF4A3}" dt="2024-02-19T13:24:17.462" v="3910" actId="20577"/>
        <pc:sldMkLst>
          <pc:docMk/>
          <pc:sldMk cId="2885875328" sldId="298"/>
        </pc:sldMkLst>
        <pc:graphicFrameChg chg="modGraphic">
          <ac:chgData name="鈴木 泰樹" userId="66397c3e-6de1-45eb-a7ed-a87583d7df17" providerId="ADAL" clId="{6047F5F2-39AB-4D4F-B065-D55A443CF4A3}" dt="2024-02-19T12:55:09.297" v="2033" actId="13926"/>
          <ac:graphicFrameMkLst>
            <pc:docMk/>
            <pc:sldMk cId="2885875328" sldId="298"/>
            <ac:graphicFrameMk id="15" creationId="{7FFBD47F-2EFE-8655-7AD6-E20CA26A57AC}"/>
          </ac:graphicFrameMkLst>
        </pc:graphicFrameChg>
      </pc:sldChg>
      <pc:sldChg chg="modNotesTx">
        <pc:chgData name="鈴木 泰樹" userId="66397c3e-6de1-45eb-a7ed-a87583d7df17" providerId="ADAL" clId="{6047F5F2-39AB-4D4F-B065-D55A443CF4A3}" dt="2024-02-19T13:18:15.079" v="3396" actId="20577"/>
        <pc:sldMkLst>
          <pc:docMk/>
          <pc:sldMk cId="2905540795" sldId="299"/>
        </pc:sldMkLst>
      </pc:sldChg>
      <pc:sldChg chg="modNotesTx">
        <pc:chgData name="鈴木 泰樹" userId="66397c3e-6de1-45eb-a7ed-a87583d7df17" providerId="ADAL" clId="{6047F5F2-39AB-4D4F-B065-D55A443CF4A3}" dt="2024-02-19T13:26:28.829" v="4082" actId="20577"/>
        <pc:sldMkLst>
          <pc:docMk/>
          <pc:sldMk cId="3926047573" sldId="300"/>
        </pc:sldMkLst>
      </pc:sldChg>
      <pc:sldChg chg="modSp mod modNotesTx">
        <pc:chgData name="鈴木 泰樹" userId="66397c3e-6de1-45eb-a7ed-a87583d7df17" providerId="ADAL" clId="{6047F5F2-39AB-4D4F-B065-D55A443CF4A3}" dt="2024-02-19T13:34:11.350" v="4538" actId="20577"/>
        <pc:sldMkLst>
          <pc:docMk/>
          <pc:sldMk cId="789215922" sldId="301"/>
        </pc:sldMkLst>
        <pc:spChg chg="mod">
          <ac:chgData name="鈴木 泰樹" userId="66397c3e-6de1-45eb-a7ed-a87583d7df17" providerId="ADAL" clId="{6047F5F2-39AB-4D4F-B065-D55A443CF4A3}" dt="2024-02-19T12:34:00.183" v="2032" actId="1035"/>
          <ac:spMkLst>
            <pc:docMk/>
            <pc:sldMk cId="789215922" sldId="301"/>
            <ac:spMk id="9" creationId="{6BFFF332-5272-4EE7-A30E-34766C96217C}"/>
          </ac:spMkLst>
        </pc:spChg>
        <pc:spChg chg="mod">
          <ac:chgData name="鈴木 泰樹" userId="66397c3e-6de1-45eb-a7ed-a87583d7df17" providerId="ADAL" clId="{6047F5F2-39AB-4D4F-B065-D55A443CF4A3}" dt="2024-02-19T12:34:00.183" v="2032" actId="1035"/>
          <ac:spMkLst>
            <pc:docMk/>
            <pc:sldMk cId="789215922" sldId="301"/>
            <ac:spMk id="15" creationId="{CFDE302F-37E4-4B2D-D284-FEF3D199BA81}"/>
          </ac:spMkLst>
        </pc:spChg>
        <pc:spChg chg="mod">
          <ac:chgData name="鈴木 泰樹" userId="66397c3e-6de1-45eb-a7ed-a87583d7df17" providerId="ADAL" clId="{6047F5F2-39AB-4D4F-B065-D55A443CF4A3}" dt="2024-02-19T12:34:00.183" v="2032" actId="1035"/>
          <ac:spMkLst>
            <pc:docMk/>
            <pc:sldMk cId="789215922" sldId="301"/>
            <ac:spMk id="18" creationId="{C4C9E441-0D4B-C71E-F46D-E34806B37045}"/>
          </ac:spMkLst>
        </pc:spChg>
        <pc:spChg chg="mod">
          <ac:chgData name="鈴木 泰樹" userId="66397c3e-6de1-45eb-a7ed-a87583d7df17" providerId="ADAL" clId="{6047F5F2-39AB-4D4F-B065-D55A443CF4A3}" dt="2024-02-19T12:34:00.183" v="2032" actId="1035"/>
          <ac:spMkLst>
            <pc:docMk/>
            <pc:sldMk cId="789215922" sldId="301"/>
            <ac:spMk id="19" creationId="{79324B55-91CA-083A-2CCE-30F73719D844}"/>
          </ac:spMkLst>
        </pc:spChg>
        <pc:spChg chg="mod">
          <ac:chgData name="鈴木 泰樹" userId="66397c3e-6de1-45eb-a7ed-a87583d7df17" providerId="ADAL" clId="{6047F5F2-39AB-4D4F-B065-D55A443CF4A3}" dt="2024-02-19T12:34:00.183" v="2032" actId="1035"/>
          <ac:spMkLst>
            <pc:docMk/>
            <pc:sldMk cId="789215922" sldId="301"/>
            <ac:spMk id="22" creationId="{C996130C-CE5E-8C1B-39B3-042988190348}"/>
          </ac:spMkLst>
        </pc:spChg>
        <pc:spChg chg="mod">
          <ac:chgData name="鈴木 泰樹" userId="66397c3e-6de1-45eb-a7ed-a87583d7df17" providerId="ADAL" clId="{6047F5F2-39AB-4D4F-B065-D55A443CF4A3}" dt="2024-02-19T12:33:47.579" v="2027" actId="27636"/>
          <ac:spMkLst>
            <pc:docMk/>
            <pc:sldMk cId="789215922" sldId="301"/>
            <ac:spMk id="38" creationId="{06EB28A0-FD1D-8229-3AF5-022AE1D2E611}"/>
          </ac:spMkLst>
        </pc:spChg>
        <pc:grpChg chg="mod">
          <ac:chgData name="鈴木 泰樹" userId="66397c3e-6de1-45eb-a7ed-a87583d7df17" providerId="ADAL" clId="{6047F5F2-39AB-4D4F-B065-D55A443CF4A3}" dt="2024-02-19T12:34:00.183" v="2032" actId="1035"/>
          <ac:grpSpMkLst>
            <pc:docMk/>
            <pc:sldMk cId="789215922" sldId="301"/>
            <ac:grpSpMk id="24" creationId="{E18B5A0A-51E4-48A9-B91C-550C2509BEF4}"/>
          </ac:grpSpMkLst>
        </pc:grpChg>
        <pc:graphicFrameChg chg="mod">
          <ac:chgData name="鈴木 泰樹" userId="66397c3e-6de1-45eb-a7ed-a87583d7df17" providerId="ADAL" clId="{6047F5F2-39AB-4D4F-B065-D55A443CF4A3}" dt="2024-02-19T12:34:00.183" v="2032" actId="1035"/>
          <ac:graphicFrameMkLst>
            <pc:docMk/>
            <pc:sldMk cId="789215922" sldId="301"/>
            <ac:graphicFrameMk id="5" creationId="{6262D719-F5CD-8D75-74F2-5F413BB93E70}"/>
          </ac:graphicFrameMkLst>
        </pc:graphicFrameChg>
        <pc:graphicFrameChg chg="mod">
          <ac:chgData name="鈴木 泰樹" userId="66397c3e-6de1-45eb-a7ed-a87583d7df17" providerId="ADAL" clId="{6047F5F2-39AB-4D4F-B065-D55A443CF4A3}" dt="2024-02-19T12:34:00.183" v="2032" actId="1035"/>
          <ac:graphicFrameMkLst>
            <pc:docMk/>
            <pc:sldMk cId="789215922" sldId="301"/>
            <ac:graphicFrameMk id="13" creationId="{859A053B-AA95-3991-E6F8-D14E0881ED52}"/>
          </ac:graphicFrameMkLst>
        </pc:graphicFrameChg>
        <pc:graphicFrameChg chg="mod">
          <ac:chgData name="鈴木 泰樹" userId="66397c3e-6de1-45eb-a7ed-a87583d7df17" providerId="ADAL" clId="{6047F5F2-39AB-4D4F-B065-D55A443CF4A3}" dt="2024-02-19T12:34:00.183" v="2032" actId="1035"/>
          <ac:graphicFrameMkLst>
            <pc:docMk/>
            <pc:sldMk cId="789215922" sldId="301"/>
            <ac:graphicFrameMk id="16" creationId="{5E70153A-D5F0-A55E-E05D-E94FB4A948AE}"/>
          </ac:graphicFrameMkLst>
        </pc:graphicFrameChg>
        <pc:graphicFrameChg chg="mod">
          <ac:chgData name="鈴木 泰樹" userId="66397c3e-6de1-45eb-a7ed-a87583d7df17" providerId="ADAL" clId="{6047F5F2-39AB-4D4F-B065-D55A443CF4A3}" dt="2024-02-19T12:34:00.183" v="2032" actId="1035"/>
          <ac:graphicFrameMkLst>
            <pc:docMk/>
            <pc:sldMk cId="789215922" sldId="301"/>
            <ac:graphicFrameMk id="20" creationId="{1BC2D62C-B0DA-4D3E-D48F-AB0435D0DAD0}"/>
          </ac:graphicFrameMkLst>
        </pc:graphicFrameChg>
        <pc:picChg chg="mod">
          <ac:chgData name="鈴木 泰樹" userId="66397c3e-6de1-45eb-a7ed-a87583d7df17" providerId="ADAL" clId="{6047F5F2-39AB-4D4F-B065-D55A443CF4A3}" dt="2024-02-19T12:34:00.183" v="2032" actId="1035"/>
          <ac:picMkLst>
            <pc:docMk/>
            <pc:sldMk cId="789215922" sldId="301"/>
            <ac:picMk id="23" creationId="{E69A33FD-937E-CEC7-CF49-8DED892BBDD1}"/>
          </ac:picMkLst>
        </pc:picChg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3476138532" sldId="302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3854916070" sldId="303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2960975777" sldId="304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2024011386" sldId="305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4099601351" sldId="306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4197906753" sldId="307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2942304700" sldId="308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2216897666" sldId="309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3690123962" sldId="310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3800511682" sldId="311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2294683778" sldId="312"/>
        </pc:sldMkLst>
      </pc:sldChg>
      <pc:sldChg chg="modSp add del mod">
        <pc:chgData name="鈴木 泰樹" userId="66397c3e-6de1-45eb-a7ed-a87583d7df17" providerId="ADAL" clId="{6047F5F2-39AB-4D4F-B065-D55A443CF4A3}" dt="2024-02-19T08:00:13.374" v="291" actId="47"/>
        <pc:sldMkLst>
          <pc:docMk/>
          <pc:sldMk cId="340099520" sldId="313"/>
        </pc:sldMkLst>
        <pc:spChg chg="mod">
          <ac:chgData name="鈴木 泰樹" userId="66397c3e-6de1-45eb-a7ed-a87583d7df17" providerId="ADAL" clId="{6047F5F2-39AB-4D4F-B065-D55A443CF4A3}" dt="2024-02-19T07:57:57.899" v="259" actId="20577"/>
          <ac:spMkLst>
            <pc:docMk/>
            <pc:sldMk cId="340099520" sldId="313"/>
            <ac:spMk id="3" creationId="{00000000-0000-0000-0000-000000000000}"/>
          </ac:spMkLst>
        </pc:spChg>
        <pc:spChg chg="mod">
          <ac:chgData name="鈴木 泰樹" userId="66397c3e-6de1-45eb-a7ed-a87583d7df17" providerId="ADAL" clId="{6047F5F2-39AB-4D4F-B065-D55A443CF4A3}" dt="2024-02-19T07:57:53.491" v="257" actId="20577"/>
          <ac:spMkLst>
            <pc:docMk/>
            <pc:sldMk cId="340099520" sldId="313"/>
            <ac:spMk id="6" creationId="{7DB9DBA0-7C19-4E82-2AD6-C2D844B14111}"/>
          </ac:spMkLst>
        </pc:spChg>
      </pc:sldChg>
      <pc:sldChg chg="addSp delSp modSp add mod">
        <pc:chgData name="鈴木 泰樹" userId="66397c3e-6de1-45eb-a7ed-a87583d7df17" providerId="ADAL" clId="{6047F5F2-39AB-4D4F-B065-D55A443CF4A3}" dt="2024-02-19T09:29:06.973" v="743" actId="1036"/>
        <pc:sldMkLst>
          <pc:docMk/>
          <pc:sldMk cId="561848572" sldId="313"/>
        </pc:sldMkLst>
        <pc:spChg chg="mod">
          <ac:chgData name="鈴木 泰樹" userId="66397c3e-6de1-45eb-a7ed-a87583d7df17" providerId="ADAL" clId="{6047F5F2-39AB-4D4F-B065-D55A443CF4A3}" dt="2024-02-19T08:14:39.949" v="576" actId="20577"/>
          <ac:spMkLst>
            <pc:docMk/>
            <pc:sldMk cId="561848572" sldId="313"/>
            <ac:spMk id="2" creationId="{00000000-0000-0000-0000-000000000000}"/>
          </ac:spMkLst>
        </pc:spChg>
        <pc:spChg chg="mod">
          <ac:chgData name="鈴木 泰樹" userId="66397c3e-6de1-45eb-a7ed-a87583d7df17" providerId="ADAL" clId="{6047F5F2-39AB-4D4F-B065-D55A443CF4A3}" dt="2024-02-19T09:26:13.383" v="664" actId="20577"/>
          <ac:spMkLst>
            <pc:docMk/>
            <pc:sldMk cId="561848572" sldId="313"/>
            <ac:spMk id="3" creationId="{00000000-0000-0000-0000-000000000000}"/>
          </ac:spMkLst>
        </pc:spChg>
        <pc:spChg chg="add del mod">
          <ac:chgData name="鈴木 泰樹" userId="66397c3e-6de1-45eb-a7ed-a87583d7df17" providerId="ADAL" clId="{6047F5F2-39AB-4D4F-B065-D55A443CF4A3}" dt="2024-02-19T09:25:29.665" v="619"/>
          <ac:spMkLst>
            <pc:docMk/>
            <pc:sldMk cId="561848572" sldId="313"/>
            <ac:spMk id="4" creationId="{B98BB0F7-DA85-1604-F4B1-DEF7B9904DD8}"/>
          </ac:spMkLst>
        </pc:spChg>
        <pc:spChg chg="del">
          <ac:chgData name="鈴木 泰樹" userId="66397c3e-6de1-45eb-a7ed-a87583d7df17" providerId="ADAL" clId="{6047F5F2-39AB-4D4F-B065-D55A443CF4A3}" dt="2024-02-19T08:14:56.715" v="582" actId="478"/>
          <ac:spMkLst>
            <pc:docMk/>
            <pc:sldMk cId="561848572" sldId="313"/>
            <ac:spMk id="4" creationId="{E2280B62-B357-378D-C448-A884B892C488}"/>
          </ac:spMkLst>
        </pc:spChg>
        <pc:spChg chg="add del mod">
          <ac:chgData name="鈴木 泰樹" userId="66397c3e-6de1-45eb-a7ed-a87583d7df17" providerId="ADAL" clId="{6047F5F2-39AB-4D4F-B065-D55A443CF4A3}" dt="2024-02-19T09:25:01.892" v="617" actId="478"/>
          <ac:spMkLst>
            <pc:docMk/>
            <pc:sldMk cId="561848572" sldId="313"/>
            <ac:spMk id="5" creationId="{ECDF9633-64CF-93D2-09AE-FA71C23C097E}"/>
          </ac:spMkLst>
        </pc:spChg>
        <pc:spChg chg="del mod">
          <ac:chgData name="鈴木 泰樹" userId="66397c3e-6de1-45eb-a7ed-a87583d7df17" providerId="ADAL" clId="{6047F5F2-39AB-4D4F-B065-D55A443CF4A3}" dt="2024-02-19T08:02:49.099" v="324" actId="478"/>
          <ac:spMkLst>
            <pc:docMk/>
            <pc:sldMk cId="561848572" sldId="313"/>
            <ac:spMk id="6" creationId="{7DB9DBA0-7C19-4E82-2AD6-C2D844B14111}"/>
          </ac:spMkLst>
        </pc:spChg>
        <pc:spChg chg="add mod">
          <ac:chgData name="鈴木 泰樹" userId="66397c3e-6de1-45eb-a7ed-a87583d7df17" providerId="ADAL" clId="{6047F5F2-39AB-4D4F-B065-D55A443CF4A3}" dt="2024-02-19T09:27:25.741" v="702" actId="20577"/>
          <ac:spMkLst>
            <pc:docMk/>
            <pc:sldMk cId="561848572" sldId="313"/>
            <ac:spMk id="6" creationId="{D6E8F664-07A1-27D2-06D2-E82CB1BB5EF8}"/>
          </ac:spMkLst>
        </pc:spChg>
        <pc:spChg chg="add mod">
          <ac:chgData name="鈴木 泰樹" userId="66397c3e-6de1-45eb-a7ed-a87583d7df17" providerId="ADAL" clId="{6047F5F2-39AB-4D4F-B065-D55A443CF4A3}" dt="2024-02-19T09:29:00.128" v="726" actId="1036"/>
          <ac:spMkLst>
            <pc:docMk/>
            <pc:sldMk cId="561848572" sldId="313"/>
            <ac:spMk id="7" creationId="{3503707D-1B3B-2579-8F99-FF48D2C0A59D}"/>
          </ac:spMkLst>
        </pc:spChg>
        <pc:spChg chg="add del mod">
          <ac:chgData name="鈴木 泰樹" userId="66397c3e-6de1-45eb-a7ed-a87583d7df17" providerId="ADAL" clId="{6047F5F2-39AB-4D4F-B065-D55A443CF4A3}" dt="2024-02-19T08:11:08.791" v="548"/>
          <ac:spMkLst>
            <pc:docMk/>
            <pc:sldMk cId="561848572" sldId="313"/>
            <ac:spMk id="7" creationId="{ABC2E035-141B-B6FE-256D-F9FC9538F87E}"/>
          </ac:spMkLst>
        </pc:spChg>
        <pc:spChg chg="add mod">
          <ac:chgData name="鈴木 泰樹" userId="66397c3e-6de1-45eb-a7ed-a87583d7df17" providerId="ADAL" clId="{6047F5F2-39AB-4D4F-B065-D55A443CF4A3}" dt="2024-02-19T09:29:06.973" v="743" actId="1036"/>
          <ac:spMkLst>
            <pc:docMk/>
            <pc:sldMk cId="561848572" sldId="313"/>
            <ac:spMk id="8" creationId="{D668B6AA-099F-26B1-011B-638646DC1597}"/>
          </ac:spMkLst>
        </pc:spChg>
        <pc:spChg chg="add del mod">
          <ac:chgData name="鈴木 泰樹" userId="66397c3e-6de1-45eb-a7ed-a87583d7df17" providerId="ADAL" clId="{6047F5F2-39AB-4D4F-B065-D55A443CF4A3}" dt="2024-02-19T08:11:08.791" v="548"/>
          <ac:spMkLst>
            <pc:docMk/>
            <pc:sldMk cId="561848572" sldId="313"/>
            <ac:spMk id="8" creationId="{E22B2160-0623-0561-DF13-51D10CF45A4D}"/>
          </ac:spMkLst>
        </pc:spChg>
        <pc:spChg chg="add del mod">
          <ac:chgData name="鈴木 泰樹" userId="66397c3e-6de1-45eb-a7ed-a87583d7df17" providerId="ADAL" clId="{6047F5F2-39AB-4D4F-B065-D55A443CF4A3}" dt="2024-02-19T08:11:45.432" v="552"/>
          <ac:spMkLst>
            <pc:docMk/>
            <pc:sldMk cId="561848572" sldId="313"/>
            <ac:spMk id="9" creationId="{95849A20-AB4C-7CB6-4DF3-25B7348C62CF}"/>
          </ac:spMkLst>
        </pc:spChg>
        <pc:spChg chg="add del mod">
          <ac:chgData name="鈴木 泰樹" userId="66397c3e-6de1-45eb-a7ed-a87583d7df17" providerId="ADAL" clId="{6047F5F2-39AB-4D4F-B065-D55A443CF4A3}" dt="2024-02-19T08:11:45.432" v="552"/>
          <ac:spMkLst>
            <pc:docMk/>
            <pc:sldMk cId="561848572" sldId="313"/>
            <ac:spMk id="10" creationId="{AAC2C681-D2E3-E014-DDAC-F47067B3D76B}"/>
          </ac:spMkLst>
        </pc:spChg>
        <pc:spChg chg="add del mod">
          <ac:chgData name="鈴木 泰樹" userId="66397c3e-6de1-45eb-a7ed-a87583d7df17" providerId="ADAL" clId="{6047F5F2-39AB-4D4F-B065-D55A443CF4A3}" dt="2024-02-19T09:28:42.918" v="713" actId="478"/>
          <ac:spMkLst>
            <pc:docMk/>
            <pc:sldMk cId="561848572" sldId="313"/>
            <ac:spMk id="11" creationId="{0C052803-D148-F34D-9F27-FC1D768EC779}"/>
          </ac:spMkLst>
        </pc:spChg>
        <pc:spChg chg="add del mod">
          <ac:chgData name="鈴木 泰樹" userId="66397c3e-6de1-45eb-a7ed-a87583d7df17" providerId="ADAL" clId="{6047F5F2-39AB-4D4F-B065-D55A443CF4A3}" dt="2024-02-19T09:28:47.479" v="714" actId="478"/>
          <ac:spMkLst>
            <pc:docMk/>
            <pc:sldMk cId="561848572" sldId="313"/>
            <ac:spMk id="12" creationId="{2EB44D2D-AC9E-C54E-B60D-DCFC594D745A}"/>
          </ac:spMkLst>
        </pc:spChg>
      </pc:sldChg>
      <pc:sldChg chg="addSp delSp modSp add del mod">
        <pc:chgData name="鈴木 泰樹" userId="66397c3e-6de1-45eb-a7ed-a87583d7df17" providerId="ADAL" clId="{6047F5F2-39AB-4D4F-B065-D55A443CF4A3}" dt="2024-02-19T10:20:33.810" v="1221" actId="47"/>
        <pc:sldMkLst>
          <pc:docMk/>
          <pc:sldMk cId="159896290" sldId="314"/>
        </pc:sldMkLst>
        <pc:spChg chg="mod">
          <ac:chgData name="鈴木 泰樹" userId="66397c3e-6de1-45eb-a7ed-a87583d7df17" providerId="ADAL" clId="{6047F5F2-39AB-4D4F-B065-D55A443CF4A3}" dt="2024-02-19T10:06:38.809" v="1059" actId="20577"/>
          <ac:spMkLst>
            <pc:docMk/>
            <pc:sldMk cId="159896290" sldId="314"/>
            <ac:spMk id="2" creationId="{00000000-0000-0000-0000-000000000000}"/>
          </ac:spMkLst>
        </pc:spChg>
        <pc:spChg chg="mod">
          <ac:chgData name="鈴木 泰樹" userId="66397c3e-6de1-45eb-a7ed-a87583d7df17" providerId="ADAL" clId="{6047F5F2-39AB-4D4F-B065-D55A443CF4A3}" dt="2024-02-19T09:59:23.492" v="855" actId="20577"/>
          <ac:spMkLst>
            <pc:docMk/>
            <pc:sldMk cId="159896290" sldId="314"/>
            <ac:spMk id="6" creationId="{52D10E07-B2A3-41D0-A079-F1ACE2D4F6C8}"/>
          </ac:spMkLst>
        </pc:spChg>
        <pc:spChg chg="mod">
          <ac:chgData name="鈴木 泰樹" userId="66397c3e-6de1-45eb-a7ed-a87583d7df17" providerId="ADAL" clId="{6047F5F2-39AB-4D4F-B065-D55A443CF4A3}" dt="2024-02-19T10:01:25.558" v="887" actId="1035"/>
          <ac:spMkLst>
            <pc:docMk/>
            <pc:sldMk cId="159896290" sldId="314"/>
            <ac:spMk id="38" creationId="{D8646E9D-A7F1-42FE-9C50-0B8538106EF8}"/>
          </ac:spMkLst>
        </pc:spChg>
        <pc:spChg chg="mod">
          <ac:chgData name="鈴木 泰樹" userId="66397c3e-6de1-45eb-a7ed-a87583d7df17" providerId="ADAL" clId="{6047F5F2-39AB-4D4F-B065-D55A443CF4A3}" dt="2024-02-19T09:59:26.168" v="856" actId="20577"/>
          <ac:spMkLst>
            <pc:docMk/>
            <pc:sldMk cId="159896290" sldId="314"/>
            <ac:spMk id="44" creationId="{52D10E07-B2A3-41D0-A079-F1ACE2D4F6C8}"/>
          </ac:spMkLst>
        </pc:spChg>
        <pc:spChg chg="mod">
          <ac:chgData name="鈴木 泰樹" userId="66397c3e-6de1-45eb-a7ed-a87583d7df17" providerId="ADAL" clId="{6047F5F2-39AB-4D4F-B065-D55A443CF4A3}" dt="2024-02-19T10:11:50.095" v="1112" actId="207"/>
          <ac:spMkLst>
            <pc:docMk/>
            <pc:sldMk cId="159896290" sldId="314"/>
            <ac:spMk id="47" creationId="{5B3C82F9-973F-4169-99CA-92BF990076D2}"/>
          </ac:spMkLst>
        </pc:spChg>
        <pc:spChg chg="del mod">
          <ac:chgData name="鈴木 泰樹" userId="66397c3e-6de1-45eb-a7ed-a87583d7df17" providerId="ADAL" clId="{6047F5F2-39AB-4D4F-B065-D55A443CF4A3}" dt="2024-02-19T10:01:41.022" v="889" actId="478"/>
          <ac:spMkLst>
            <pc:docMk/>
            <pc:sldMk cId="159896290" sldId="314"/>
            <ac:spMk id="72" creationId="{D8646E9D-A7F1-42FE-9C50-0B8538106EF8}"/>
          </ac:spMkLst>
        </pc:spChg>
        <pc:spChg chg="mod">
          <ac:chgData name="鈴木 泰樹" userId="66397c3e-6de1-45eb-a7ed-a87583d7df17" providerId="ADAL" clId="{6047F5F2-39AB-4D4F-B065-D55A443CF4A3}" dt="2024-02-19T10:11:24.187" v="1104" actId="13926"/>
          <ac:spMkLst>
            <pc:docMk/>
            <pc:sldMk cId="159896290" sldId="314"/>
            <ac:spMk id="74" creationId="{D8646E9D-A7F1-42FE-9C50-0B8538106EF8}"/>
          </ac:spMkLst>
        </pc:spChg>
        <pc:spChg chg="add mod">
          <ac:chgData name="鈴木 泰樹" userId="66397c3e-6de1-45eb-a7ed-a87583d7df17" providerId="ADAL" clId="{6047F5F2-39AB-4D4F-B065-D55A443CF4A3}" dt="2024-02-19T10:14:29.431" v="1130" actId="13926"/>
          <ac:spMkLst>
            <pc:docMk/>
            <pc:sldMk cId="159896290" sldId="314"/>
            <ac:spMk id="77" creationId="{A51AE525-C105-7644-8B23-D58808DCCAB8}"/>
          </ac:spMkLst>
        </pc:spChg>
        <pc:spChg chg="mod">
          <ac:chgData name="鈴木 泰樹" userId="66397c3e-6de1-45eb-a7ed-a87583d7df17" providerId="ADAL" clId="{6047F5F2-39AB-4D4F-B065-D55A443CF4A3}" dt="2024-02-19T09:59:28.601" v="857" actId="20577"/>
          <ac:spMkLst>
            <pc:docMk/>
            <pc:sldMk cId="159896290" sldId="314"/>
            <ac:spMk id="80" creationId="{52D10E07-B2A3-41D0-A079-F1ACE2D4F6C8}"/>
          </ac:spMkLst>
        </pc:spChg>
        <pc:spChg chg="mod">
          <ac:chgData name="鈴木 泰樹" userId="66397c3e-6de1-45eb-a7ed-a87583d7df17" providerId="ADAL" clId="{6047F5F2-39AB-4D4F-B065-D55A443CF4A3}" dt="2024-02-19T10:14:16.392" v="1129" actId="13926"/>
          <ac:spMkLst>
            <pc:docMk/>
            <pc:sldMk cId="159896290" sldId="314"/>
            <ac:spMk id="85" creationId="{5B3C82F9-973F-4169-99CA-92BF990076D2}"/>
          </ac:spMkLst>
        </pc:spChg>
        <pc:spChg chg="mod">
          <ac:chgData name="鈴木 泰樹" userId="66397c3e-6de1-45eb-a7ed-a87583d7df17" providerId="ADAL" clId="{6047F5F2-39AB-4D4F-B065-D55A443CF4A3}" dt="2024-02-19T10:01:54.225" v="894" actId="20577"/>
          <ac:spMkLst>
            <pc:docMk/>
            <pc:sldMk cId="159896290" sldId="314"/>
            <ac:spMk id="110" creationId="{D8646E9D-A7F1-42FE-9C50-0B8538106EF8}"/>
          </ac:spMkLst>
        </pc:spChg>
        <pc:spChg chg="mod">
          <ac:chgData name="鈴木 泰樹" userId="66397c3e-6de1-45eb-a7ed-a87583d7df17" providerId="ADAL" clId="{6047F5F2-39AB-4D4F-B065-D55A443CF4A3}" dt="2024-02-19T10:14:07.958" v="1128" actId="13926"/>
          <ac:spMkLst>
            <pc:docMk/>
            <pc:sldMk cId="159896290" sldId="314"/>
            <ac:spMk id="113" creationId="{D8646E9D-A7F1-42FE-9C50-0B8538106EF8}"/>
          </ac:spMkLst>
        </pc:spChg>
        <pc:spChg chg="add mod">
          <ac:chgData name="鈴木 泰樹" userId="66397c3e-6de1-45eb-a7ed-a87583d7df17" providerId="ADAL" clId="{6047F5F2-39AB-4D4F-B065-D55A443CF4A3}" dt="2024-02-19T10:05:47.282" v="1053" actId="20577"/>
          <ac:spMkLst>
            <pc:docMk/>
            <pc:sldMk cId="159896290" sldId="314"/>
            <ac:spMk id="114" creationId="{8382597B-2426-FB49-5FED-3940D22F75CF}"/>
          </ac:spMkLst>
        </pc:spChg>
        <pc:spChg chg="add mod">
          <ac:chgData name="鈴木 泰樹" userId="66397c3e-6de1-45eb-a7ed-a87583d7df17" providerId="ADAL" clId="{6047F5F2-39AB-4D4F-B065-D55A443CF4A3}" dt="2024-02-19T10:01:51.488" v="891" actId="1076"/>
          <ac:spMkLst>
            <pc:docMk/>
            <pc:sldMk cId="159896290" sldId="314"/>
            <ac:spMk id="119" creationId="{75D854D9-E3BA-D993-7157-F064F38F4A3B}"/>
          </ac:spMkLst>
        </pc:spChg>
        <pc:spChg chg="mod">
          <ac:chgData name="鈴木 泰樹" userId="66397c3e-6de1-45eb-a7ed-a87583d7df17" providerId="ADAL" clId="{6047F5F2-39AB-4D4F-B065-D55A443CF4A3}" dt="2024-02-19T09:54:05.430" v="781" actId="20577"/>
          <ac:spMkLst>
            <pc:docMk/>
            <pc:sldMk cId="159896290" sldId="314"/>
            <ac:spMk id="121" creationId="{D8646E9D-A7F1-42FE-9C50-0B8538106EF8}"/>
          </ac:spMkLst>
        </pc:spChg>
        <pc:spChg chg="mod">
          <ac:chgData name="鈴木 泰樹" userId="66397c3e-6de1-45eb-a7ed-a87583d7df17" providerId="ADAL" clId="{6047F5F2-39AB-4D4F-B065-D55A443CF4A3}" dt="2024-02-19T09:53:43.175" v="775" actId="20577"/>
          <ac:spMkLst>
            <pc:docMk/>
            <pc:sldMk cId="159896290" sldId="314"/>
            <ac:spMk id="122" creationId="{D8646E9D-A7F1-42FE-9C50-0B8538106EF8}"/>
          </ac:spMkLst>
        </pc:spChg>
        <pc:spChg chg="mod">
          <ac:chgData name="鈴木 泰樹" userId="66397c3e-6de1-45eb-a7ed-a87583d7df17" providerId="ADAL" clId="{6047F5F2-39AB-4D4F-B065-D55A443CF4A3}" dt="2024-02-19T10:07:01.327" v="1072" actId="14100"/>
          <ac:spMkLst>
            <pc:docMk/>
            <pc:sldMk cId="159896290" sldId="314"/>
            <ac:spMk id="123" creationId="{00000000-0000-0000-0000-000000000000}"/>
          </ac:spMkLst>
        </pc:spChg>
        <pc:spChg chg="add mod">
          <ac:chgData name="鈴木 泰樹" userId="66397c3e-6de1-45eb-a7ed-a87583d7df17" providerId="ADAL" clId="{6047F5F2-39AB-4D4F-B065-D55A443CF4A3}" dt="2024-02-19T10:09:03.448" v="1094" actId="207"/>
          <ac:spMkLst>
            <pc:docMk/>
            <pc:sldMk cId="159896290" sldId="314"/>
            <ac:spMk id="124" creationId="{25FAEA5D-5CC5-B212-00CF-D94301E10E94}"/>
          </ac:spMkLst>
        </pc:spChg>
      </pc:sldChg>
      <pc:sldChg chg="addSp modSp add del mod">
        <pc:chgData name="鈴木 泰樹" userId="66397c3e-6de1-45eb-a7ed-a87583d7df17" providerId="ADAL" clId="{6047F5F2-39AB-4D4F-B065-D55A443CF4A3}" dt="2024-02-19T10:20:33.810" v="1221" actId="47"/>
        <pc:sldMkLst>
          <pc:docMk/>
          <pc:sldMk cId="2816917425" sldId="315"/>
        </pc:sldMkLst>
        <pc:spChg chg="add mod">
          <ac:chgData name="鈴木 泰樹" userId="66397c3e-6de1-45eb-a7ed-a87583d7df17" providerId="ADAL" clId="{6047F5F2-39AB-4D4F-B065-D55A443CF4A3}" dt="2024-02-19T10:09:17.357" v="1097" actId="14100"/>
          <ac:spMkLst>
            <pc:docMk/>
            <pc:sldMk cId="2816917425" sldId="315"/>
            <ac:spMk id="2" creationId="{B3AD635F-F2A6-9F21-3365-5C8BEDB1ECDE}"/>
          </ac:spMkLst>
        </pc:spChg>
        <pc:spChg chg="mod">
          <ac:chgData name="鈴木 泰樹" userId="66397c3e-6de1-45eb-a7ed-a87583d7df17" providerId="ADAL" clId="{6047F5F2-39AB-4D4F-B065-D55A443CF4A3}" dt="2024-02-19T10:06:49.138" v="1071" actId="20577"/>
          <ac:spMkLst>
            <pc:docMk/>
            <pc:sldMk cId="2816917425" sldId="315"/>
            <ac:spMk id="3" creationId="{23734BEA-2E94-474D-9392-3495ECD2418E}"/>
          </ac:spMkLst>
        </pc:spChg>
        <pc:spChg chg="mod">
          <ac:chgData name="鈴木 泰樹" userId="66397c3e-6de1-45eb-a7ed-a87583d7df17" providerId="ADAL" clId="{6047F5F2-39AB-4D4F-B065-D55A443CF4A3}" dt="2024-02-19T09:59:19.625" v="854" actId="20577"/>
          <ac:spMkLst>
            <pc:docMk/>
            <pc:sldMk cId="2816917425" sldId="315"/>
            <ac:spMk id="46" creationId="{E65D639D-ACE4-4BB1-B532-E87A7E636E50}"/>
          </ac:spMkLst>
        </pc:spChg>
        <pc:spChg chg="mod">
          <ac:chgData name="鈴木 泰樹" userId="66397c3e-6de1-45eb-a7ed-a87583d7df17" providerId="ADAL" clId="{6047F5F2-39AB-4D4F-B065-D55A443CF4A3}" dt="2024-02-19T10:12:55.200" v="1127" actId="20577"/>
          <ac:spMkLst>
            <pc:docMk/>
            <pc:sldMk cId="2816917425" sldId="315"/>
            <ac:spMk id="47" creationId="{F03EE175-C4E8-4450-836F-49A0A36EDBE5}"/>
          </ac:spMkLst>
        </pc:spChg>
        <pc:spChg chg="mod">
          <ac:chgData name="鈴木 泰樹" userId="66397c3e-6de1-45eb-a7ed-a87583d7df17" providerId="ADAL" clId="{6047F5F2-39AB-4D4F-B065-D55A443CF4A3}" dt="2024-02-19T10:12:30.251" v="1118" actId="20577"/>
          <ac:spMkLst>
            <pc:docMk/>
            <pc:sldMk cId="2816917425" sldId="315"/>
            <ac:spMk id="48" creationId="{620F13D7-47CA-4495-8FF3-B3015013A379}"/>
          </ac:spMkLst>
        </pc:spChg>
        <pc:spChg chg="mod">
          <ac:chgData name="鈴木 泰樹" userId="66397c3e-6de1-45eb-a7ed-a87583d7df17" providerId="ADAL" clId="{6047F5F2-39AB-4D4F-B065-D55A443CF4A3}" dt="2024-02-19T10:02:04.611" v="895" actId="1076"/>
          <ac:spMkLst>
            <pc:docMk/>
            <pc:sldMk cId="2816917425" sldId="315"/>
            <ac:spMk id="50" creationId="{CECBBEA3-09D6-4971-9CEF-4E35639ADE0A}"/>
          </ac:spMkLst>
        </pc:spChg>
        <pc:spChg chg="mod">
          <ac:chgData name="鈴木 泰樹" userId="66397c3e-6de1-45eb-a7ed-a87583d7df17" providerId="ADAL" clId="{6047F5F2-39AB-4D4F-B065-D55A443CF4A3}" dt="2024-02-19T09:54:29.571" v="783" actId="20577"/>
          <ac:spMkLst>
            <pc:docMk/>
            <pc:sldMk cId="2816917425" sldId="315"/>
            <ac:spMk id="52" creationId="{AA0D3BEE-89B0-481D-B61B-6D8B39CE5F46}"/>
          </ac:spMkLst>
        </pc:spChg>
      </pc:sldChg>
      <pc:sldChg chg="addSp delSp modSp add mod">
        <pc:chgData name="鈴木 泰樹" userId="66397c3e-6de1-45eb-a7ed-a87583d7df17" providerId="ADAL" clId="{6047F5F2-39AB-4D4F-B065-D55A443CF4A3}" dt="2024-02-19T11:59:07.021" v="1339"/>
        <pc:sldMkLst>
          <pc:docMk/>
          <pc:sldMk cId="1626399954" sldId="316"/>
        </pc:sldMkLst>
        <pc:spChg chg="del mod">
          <ac:chgData name="鈴木 泰樹" userId="66397c3e-6de1-45eb-a7ed-a87583d7df17" providerId="ADAL" clId="{6047F5F2-39AB-4D4F-B065-D55A443CF4A3}" dt="2024-02-19T11:59:06.813" v="1338" actId="478"/>
          <ac:spMkLst>
            <pc:docMk/>
            <pc:sldMk cId="1626399954" sldId="316"/>
            <ac:spMk id="2" creationId="{B3AD635F-F2A6-9F21-3365-5C8BEDB1ECDE}"/>
          </ac:spMkLst>
        </pc:spChg>
        <pc:spChg chg="add mod">
          <ac:chgData name="鈴木 泰樹" userId="66397c3e-6de1-45eb-a7ed-a87583d7df17" providerId="ADAL" clId="{6047F5F2-39AB-4D4F-B065-D55A443CF4A3}" dt="2024-02-19T10:19:26.359" v="1181" actId="1038"/>
          <ac:spMkLst>
            <pc:docMk/>
            <pc:sldMk cId="1626399954" sldId="316"/>
            <ac:spMk id="4" creationId="{C29D4B52-F6AD-8FBC-84E5-607814121FE5}"/>
          </ac:spMkLst>
        </pc:spChg>
        <pc:spChg chg="add mod">
          <ac:chgData name="鈴木 泰樹" userId="66397c3e-6de1-45eb-a7ed-a87583d7df17" providerId="ADAL" clId="{6047F5F2-39AB-4D4F-B065-D55A443CF4A3}" dt="2024-02-19T10:19:33.365" v="1198" actId="1038"/>
          <ac:spMkLst>
            <pc:docMk/>
            <pc:sldMk cId="1626399954" sldId="316"/>
            <ac:spMk id="5" creationId="{43F7BD9F-E619-9DC9-54A6-DDEA921515BD}"/>
          </ac:spMkLst>
        </pc:spChg>
        <pc:spChg chg="add mod">
          <ac:chgData name="鈴木 泰樹" userId="66397c3e-6de1-45eb-a7ed-a87583d7df17" providerId="ADAL" clId="{6047F5F2-39AB-4D4F-B065-D55A443CF4A3}" dt="2024-02-19T11:59:07.021" v="1339"/>
          <ac:spMkLst>
            <pc:docMk/>
            <pc:sldMk cId="1626399954" sldId="316"/>
            <ac:spMk id="6" creationId="{3FF0882F-1803-95FB-14FC-61B7194D5604}"/>
          </ac:spMkLst>
        </pc:spChg>
        <pc:spChg chg="mod">
          <ac:chgData name="鈴木 泰樹" userId="66397c3e-6de1-45eb-a7ed-a87583d7df17" providerId="ADAL" clId="{6047F5F2-39AB-4D4F-B065-D55A443CF4A3}" dt="2024-02-19T11:21:07.430" v="1223" actId="20577"/>
          <ac:spMkLst>
            <pc:docMk/>
            <pc:sldMk cId="1626399954" sldId="316"/>
            <ac:spMk id="47" creationId="{F03EE175-C4E8-4450-836F-49A0A36EDBE5}"/>
          </ac:spMkLst>
        </pc:spChg>
      </pc:sldChg>
      <pc:sldChg chg="addSp delSp modSp add mod ord modNotesTx">
        <pc:chgData name="鈴木 泰樹" userId="66397c3e-6de1-45eb-a7ed-a87583d7df17" providerId="ADAL" clId="{6047F5F2-39AB-4D4F-B065-D55A443CF4A3}" dt="2024-02-19T13:53:42.480" v="5734" actId="20577"/>
        <pc:sldMkLst>
          <pc:docMk/>
          <pc:sldMk cId="1465536725" sldId="317"/>
        </pc:sldMkLst>
        <pc:spChg chg="mod">
          <ac:chgData name="鈴木 泰樹" userId="66397c3e-6de1-45eb-a7ed-a87583d7df17" providerId="ADAL" clId="{6047F5F2-39AB-4D4F-B065-D55A443CF4A3}" dt="2024-02-19T13:40:24.713" v="4823" actId="20577"/>
          <ac:spMkLst>
            <pc:docMk/>
            <pc:sldMk cId="1465536725" sldId="317"/>
            <ac:spMk id="2" creationId="{00000000-0000-0000-0000-000000000000}"/>
          </ac:spMkLst>
        </pc:spChg>
        <pc:spChg chg="add mod">
          <ac:chgData name="鈴木 泰樹" userId="66397c3e-6de1-45eb-a7ed-a87583d7df17" providerId="ADAL" clId="{6047F5F2-39AB-4D4F-B065-D55A443CF4A3}" dt="2024-02-19T10:19:07.849" v="1159" actId="20577"/>
          <ac:spMkLst>
            <pc:docMk/>
            <pc:sldMk cId="1465536725" sldId="317"/>
            <ac:spMk id="72" creationId="{DA6D2269-749B-7B0C-104F-9DB2F2CA8AA7}"/>
          </ac:spMkLst>
        </pc:spChg>
        <pc:spChg chg="mod">
          <ac:chgData name="鈴木 泰樹" userId="66397c3e-6de1-45eb-a7ed-a87583d7df17" providerId="ADAL" clId="{6047F5F2-39AB-4D4F-B065-D55A443CF4A3}" dt="2024-02-19T10:19:49.945" v="1213" actId="1037"/>
          <ac:spMkLst>
            <pc:docMk/>
            <pc:sldMk cId="1465536725" sldId="317"/>
            <ac:spMk id="76" creationId="{B1FC1509-4D7F-4259-AF4B-4047899B7A2A}"/>
          </ac:spMkLst>
        </pc:spChg>
        <pc:spChg chg="mod">
          <ac:chgData name="鈴木 泰樹" userId="66397c3e-6de1-45eb-a7ed-a87583d7df17" providerId="ADAL" clId="{6047F5F2-39AB-4D4F-B065-D55A443CF4A3}" dt="2024-02-19T10:20:04.508" v="1220" actId="1038"/>
          <ac:spMkLst>
            <pc:docMk/>
            <pc:sldMk cId="1465536725" sldId="317"/>
            <ac:spMk id="84" creationId="{B1FC1509-4D7F-4259-AF4B-4047899B7A2A}"/>
          </ac:spMkLst>
        </pc:spChg>
        <pc:spChg chg="mod">
          <ac:chgData name="鈴木 泰樹" userId="66397c3e-6de1-45eb-a7ed-a87583d7df17" providerId="ADAL" clId="{6047F5F2-39AB-4D4F-B065-D55A443CF4A3}" dt="2024-02-19T11:59:36.857" v="1340" actId="14100"/>
          <ac:spMkLst>
            <pc:docMk/>
            <pc:sldMk cId="1465536725" sldId="317"/>
            <ac:spMk id="123" creationId="{00000000-0000-0000-0000-000000000000}"/>
          </ac:spMkLst>
        </pc:spChg>
        <pc:spChg chg="del">
          <ac:chgData name="鈴木 泰樹" userId="66397c3e-6de1-45eb-a7ed-a87583d7df17" providerId="ADAL" clId="{6047F5F2-39AB-4D4F-B065-D55A443CF4A3}" dt="2024-02-19T11:29:32.969" v="1224" actId="478"/>
          <ac:spMkLst>
            <pc:docMk/>
            <pc:sldMk cId="1465536725" sldId="317"/>
            <ac:spMk id="124" creationId="{25FAEA5D-5CC5-B212-00CF-D94301E10E94}"/>
          </ac:spMkLst>
        </pc:spChg>
        <pc:spChg chg="add mod">
          <ac:chgData name="鈴木 泰樹" userId="66397c3e-6de1-45eb-a7ed-a87583d7df17" providerId="ADAL" clId="{6047F5F2-39AB-4D4F-B065-D55A443CF4A3}" dt="2024-02-19T10:18:38.592" v="1149"/>
          <ac:spMkLst>
            <pc:docMk/>
            <pc:sldMk cId="1465536725" sldId="317"/>
            <ac:spMk id="125" creationId="{4ADB17B6-32BF-DAD5-C926-5336E0D1708A}"/>
          </ac:spMkLst>
        </pc:spChg>
        <pc:spChg chg="add mod">
          <ac:chgData name="鈴木 泰樹" userId="66397c3e-6de1-45eb-a7ed-a87583d7df17" providerId="ADAL" clId="{6047F5F2-39AB-4D4F-B065-D55A443CF4A3}" dt="2024-02-19T10:19:03.513" v="1155" actId="20577"/>
          <ac:spMkLst>
            <pc:docMk/>
            <pc:sldMk cId="1465536725" sldId="317"/>
            <ac:spMk id="126" creationId="{E7194AEE-956D-E199-993D-F4966E565CD5}"/>
          </ac:spMkLst>
        </pc:spChg>
        <pc:spChg chg="add mod">
          <ac:chgData name="鈴木 泰樹" userId="66397c3e-6de1-45eb-a7ed-a87583d7df17" providerId="ADAL" clId="{6047F5F2-39AB-4D4F-B065-D55A443CF4A3}" dt="2024-02-19T10:19:09.944" v="1161" actId="20577"/>
          <ac:spMkLst>
            <pc:docMk/>
            <pc:sldMk cId="1465536725" sldId="317"/>
            <ac:spMk id="127" creationId="{FF806B1C-23E4-7AF4-CF52-96D31DC0564F}"/>
          </ac:spMkLst>
        </pc:spChg>
        <pc:spChg chg="add mod">
          <ac:chgData name="鈴木 泰樹" userId="66397c3e-6de1-45eb-a7ed-a87583d7df17" providerId="ADAL" clId="{6047F5F2-39AB-4D4F-B065-D55A443CF4A3}" dt="2024-02-19T10:18:59.330" v="1153" actId="1076"/>
          <ac:spMkLst>
            <pc:docMk/>
            <pc:sldMk cId="1465536725" sldId="317"/>
            <ac:spMk id="128" creationId="{C6276225-1017-484C-1ACA-87202A792BF1}"/>
          </ac:spMkLst>
        </pc:spChg>
        <pc:spChg chg="add mod">
          <ac:chgData name="鈴木 泰樹" userId="66397c3e-6de1-45eb-a7ed-a87583d7df17" providerId="ADAL" clId="{6047F5F2-39AB-4D4F-B065-D55A443CF4A3}" dt="2024-02-19T10:18:59.330" v="1153" actId="1076"/>
          <ac:spMkLst>
            <pc:docMk/>
            <pc:sldMk cId="1465536725" sldId="317"/>
            <ac:spMk id="129" creationId="{346D7584-6ECE-3137-456B-CBDFAEB28548}"/>
          </ac:spMkLst>
        </pc:spChg>
        <pc:spChg chg="add mod">
          <ac:chgData name="鈴木 泰樹" userId="66397c3e-6de1-45eb-a7ed-a87583d7df17" providerId="ADAL" clId="{6047F5F2-39AB-4D4F-B065-D55A443CF4A3}" dt="2024-02-19T11:59:41.149" v="1346" actId="1036"/>
          <ac:spMkLst>
            <pc:docMk/>
            <pc:sldMk cId="1465536725" sldId="317"/>
            <ac:spMk id="130" creationId="{71CB62DD-D2D4-4382-CB39-E8E4ED76FE29}"/>
          </ac:spMkLst>
        </pc:spChg>
        <pc:spChg chg="add del mod">
          <ac:chgData name="鈴木 泰樹" userId="66397c3e-6de1-45eb-a7ed-a87583d7df17" providerId="ADAL" clId="{6047F5F2-39AB-4D4F-B065-D55A443CF4A3}" dt="2024-02-19T11:58:56.604" v="1335" actId="478"/>
          <ac:spMkLst>
            <pc:docMk/>
            <pc:sldMk cId="1465536725" sldId="317"/>
            <ac:spMk id="131" creationId="{547E215C-3147-753E-F89D-5183FFAE7858}"/>
          </ac:spMkLst>
        </pc:spChg>
        <pc:spChg chg="add mod">
          <ac:chgData name="鈴木 泰樹" userId="66397c3e-6de1-45eb-a7ed-a87583d7df17" providerId="ADAL" clId="{6047F5F2-39AB-4D4F-B065-D55A443CF4A3}" dt="2024-02-19T11:59:41.149" v="1346" actId="1036"/>
          <ac:spMkLst>
            <pc:docMk/>
            <pc:sldMk cId="1465536725" sldId="317"/>
            <ac:spMk id="132" creationId="{24150346-FFED-1FF9-F0DE-F4FDC03D263C}"/>
          </ac:spMkLst>
        </pc:spChg>
        <pc:spChg chg="add mod">
          <ac:chgData name="鈴木 泰樹" userId="66397c3e-6de1-45eb-a7ed-a87583d7df17" providerId="ADAL" clId="{6047F5F2-39AB-4D4F-B065-D55A443CF4A3}" dt="2024-02-19T11:59:41.149" v="1346" actId="1036"/>
          <ac:spMkLst>
            <pc:docMk/>
            <pc:sldMk cId="1465536725" sldId="317"/>
            <ac:spMk id="133" creationId="{7A6AE989-5D5F-09CB-C17F-53234D51A2FE}"/>
          </ac:spMkLst>
        </pc:spChg>
      </pc:sldChg>
      <pc:sldChg chg="modSp add mod">
        <pc:chgData name="鈴木 泰樹" userId="66397c3e-6de1-45eb-a7ed-a87583d7df17" providerId="ADAL" clId="{6047F5F2-39AB-4D4F-B065-D55A443CF4A3}" dt="2024-02-19T13:36:30.341" v="4635" actId="20577"/>
        <pc:sldMkLst>
          <pc:docMk/>
          <pc:sldMk cId="129997936" sldId="318"/>
        </pc:sldMkLst>
        <pc:spChg chg="mod">
          <ac:chgData name="鈴木 泰樹" userId="66397c3e-6de1-45eb-a7ed-a87583d7df17" providerId="ADAL" clId="{6047F5F2-39AB-4D4F-B065-D55A443CF4A3}" dt="2024-02-19T13:36:30.341" v="4635" actId="20577"/>
          <ac:spMkLst>
            <pc:docMk/>
            <pc:sldMk cId="129997936" sldId="318"/>
            <ac:spMk id="3" creationId="{D2673FAF-275E-4970-8F60-A45B7F6CE09C}"/>
          </ac:spMkLst>
        </pc:spChg>
      </pc:sldChg>
    </pc:docChg>
  </pc:docChgLst>
  <pc:docChgLst>
    <pc:chgData name="鈴木 泰樹" userId="66397c3e-6de1-45eb-a7ed-a87583d7df17" providerId="ADAL" clId="{847C112C-3DF7-4339-B9DF-4E8631F59055}"/>
    <pc:docChg chg="undo custSel addSld delSld modSld">
      <pc:chgData name="鈴木 泰樹" userId="66397c3e-6de1-45eb-a7ed-a87583d7df17" providerId="ADAL" clId="{847C112C-3DF7-4339-B9DF-4E8631F59055}" dt="2023-09-04T11:56:00.728" v="1346" actId="20577"/>
      <pc:docMkLst>
        <pc:docMk/>
      </pc:docMkLst>
      <pc:sldChg chg="modSp mod">
        <pc:chgData name="鈴木 泰樹" userId="66397c3e-6de1-45eb-a7ed-a87583d7df17" providerId="ADAL" clId="{847C112C-3DF7-4339-B9DF-4E8631F59055}" dt="2023-09-04T06:34:28.020" v="190"/>
        <pc:sldMkLst>
          <pc:docMk/>
          <pc:sldMk cId="1568244733" sldId="256"/>
        </pc:sldMkLst>
        <pc:spChg chg="mod">
          <ac:chgData name="鈴木 泰樹" userId="66397c3e-6de1-45eb-a7ed-a87583d7df17" providerId="ADAL" clId="{847C112C-3DF7-4339-B9DF-4E8631F59055}" dt="2023-09-04T06:34:28.020" v="190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26:17.391" v="42" actId="20577"/>
          <ac:spMkLst>
            <pc:docMk/>
            <pc:sldMk cId="1568244733" sldId="256"/>
            <ac:spMk id="6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30:26.601" v="88" actId="20577"/>
          <ac:spMkLst>
            <pc:docMk/>
            <pc:sldMk cId="1568244733" sldId="256"/>
            <ac:spMk id="8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30:46.286" v="96" actId="20577"/>
          <ac:spMkLst>
            <pc:docMk/>
            <pc:sldMk cId="1568244733" sldId="256"/>
            <ac:spMk id="9" creationId="{00000000-0000-0000-0000-000000000000}"/>
          </ac:spMkLst>
        </pc:spChg>
      </pc:sldChg>
      <pc:sldChg chg="add del">
        <pc:chgData name="鈴木 泰樹" userId="66397c3e-6de1-45eb-a7ed-a87583d7df17" providerId="ADAL" clId="{847C112C-3DF7-4339-B9DF-4E8631F59055}" dt="2023-09-04T07:00:27.981" v="1285" actId="47"/>
        <pc:sldMkLst>
          <pc:docMk/>
          <pc:sldMk cId="3023221582" sldId="281"/>
        </pc:sldMkLst>
      </pc:sldChg>
      <pc:sldChg chg="modSp mod">
        <pc:chgData name="鈴木 泰樹" userId="66397c3e-6de1-45eb-a7ed-a87583d7df17" providerId="ADAL" clId="{847C112C-3DF7-4339-B9DF-4E8631F59055}" dt="2023-09-04T07:01:30.215" v="1295" actId="113"/>
        <pc:sldMkLst>
          <pc:docMk/>
          <pc:sldMk cId="158668505" sldId="282"/>
        </pc:sldMkLst>
        <pc:spChg chg="mod">
          <ac:chgData name="鈴木 泰樹" userId="66397c3e-6de1-45eb-a7ed-a87583d7df17" providerId="ADAL" clId="{847C112C-3DF7-4339-B9DF-4E8631F59055}" dt="2023-09-04T06:39:12.686" v="203" actId="20577"/>
          <ac:spMkLst>
            <pc:docMk/>
            <pc:sldMk cId="158668505" sldId="282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7:01:30.215" v="1295" actId="113"/>
          <ac:spMkLst>
            <pc:docMk/>
            <pc:sldMk cId="158668505" sldId="282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6:32:45.337" v="172" actId="20577"/>
        <pc:sldMkLst>
          <pc:docMk/>
          <pc:sldMk cId="3890604227" sldId="285"/>
        </pc:sldMkLst>
        <pc:spChg chg="mod">
          <ac:chgData name="鈴木 泰樹" userId="66397c3e-6de1-45eb-a7ed-a87583d7df17" providerId="ADAL" clId="{847C112C-3DF7-4339-B9DF-4E8631F59055}" dt="2023-09-04T06:32:45.337" v="172" actId="20577"/>
          <ac:spMkLst>
            <pc:docMk/>
            <pc:sldMk cId="3890604227" sldId="285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7:02:04.745" v="1297" actId="113"/>
        <pc:sldMkLst>
          <pc:docMk/>
          <pc:sldMk cId="3854229351" sldId="286"/>
        </pc:sldMkLst>
        <pc:spChg chg="mod">
          <ac:chgData name="鈴木 泰樹" userId="66397c3e-6de1-45eb-a7ed-a87583d7df17" providerId="ADAL" clId="{847C112C-3DF7-4339-B9DF-4E8631F59055}" dt="2023-09-04T07:02:04.745" v="1297" actId="113"/>
          <ac:spMkLst>
            <pc:docMk/>
            <pc:sldMk cId="3854229351" sldId="286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7:02:11.252" v="1298" actId="113"/>
        <pc:sldMkLst>
          <pc:docMk/>
          <pc:sldMk cId="612388113" sldId="287"/>
        </pc:sldMkLst>
        <pc:spChg chg="mod">
          <ac:chgData name="鈴木 泰樹" userId="66397c3e-6de1-45eb-a7ed-a87583d7df17" providerId="ADAL" clId="{847C112C-3DF7-4339-B9DF-4E8631F59055}" dt="2023-09-04T07:02:11.252" v="1298" actId="113"/>
          <ac:spMkLst>
            <pc:docMk/>
            <pc:sldMk cId="612388113" sldId="287"/>
            <ac:spMk id="3" creationId="{00000000-0000-0000-0000-000000000000}"/>
          </ac:spMkLst>
        </pc:spChg>
      </pc:sldChg>
      <pc:sldChg chg="modSp add mod">
        <pc:chgData name="鈴木 泰樹" userId="66397c3e-6de1-45eb-a7ed-a87583d7df17" providerId="ADAL" clId="{847C112C-3DF7-4339-B9DF-4E8631F59055}" dt="2023-09-04T07:05:37.466" v="1324" actId="20577"/>
        <pc:sldMkLst>
          <pc:docMk/>
          <pc:sldMk cId="2253948647" sldId="288"/>
        </pc:sldMkLst>
        <pc:spChg chg="mod">
          <ac:chgData name="鈴木 泰樹" userId="66397c3e-6de1-45eb-a7ed-a87583d7df17" providerId="ADAL" clId="{847C112C-3DF7-4339-B9DF-4E8631F59055}" dt="2023-09-04T07:02:32.448" v="1306" actId="20577"/>
          <ac:spMkLst>
            <pc:docMk/>
            <pc:sldMk cId="2253948647" sldId="288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7:05:37.466" v="1324" actId="20577"/>
          <ac:spMkLst>
            <pc:docMk/>
            <pc:sldMk cId="2253948647" sldId="288"/>
            <ac:spMk id="3" creationId="{00000000-0000-0000-0000-000000000000}"/>
          </ac:spMkLst>
        </pc:spChg>
      </pc:sldChg>
      <pc:sldChg chg="modSp add mod">
        <pc:chgData name="鈴木 泰樹" userId="66397c3e-6de1-45eb-a7ed-a87583d7df17" providerId="ADAL" clId="{847C112C-3DF7-4339-B9DF-4E8631F59055}" dt="2023-09-04T11:56:00.728" v="1346" actId="20577"/>
        <pc:sldMkLst>
          <pc:docMk/>
          <pc:sldMk cId="669764406" sldId="289"/>
        </pc:sldMkLst>
        <pc:spChg chg="mod">
          <ac:chgData name="鈴木 泰樹" userId="66397c3e-6de1-45eb-a7ed-a87583d7df17" providerId="ADAL" clId="{847C112C-3DF7-4339-B9DF-4E8631F59055}" dt="2023-09-04T07:02:38.256" v="1309" actId="20577"/>
          <ac:spMkLst>
            <pc:docMk/>
            <pc:sldMk cId="669764406" sldId="289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11:56:00.728" v="1346" actId="20577"/>
          <ac:spMkLst>
            <pc:docMk/>
            <pc:sldMk cId="669764406" sldId="289"/>
            <ac:spMk id="3" creationId="{00000000-0000-0000-0000-000000000000}"/>
          </ac:spMkLst>
        </pc:spChg>
      </pc:sldChg>
      <pc:sldChg chg="delSp modSp new mod">
        <pc:chgData name="鈴木 泰樹" userId="66397c3e-6de1-45eb-a7ed-a87583d7df17" providerId="ADAL" clId="{847C112C-3DF7-4339-B9DF-4E8631F59055}" dt="2023-09-04T07:00:52.660" v="1294" actId="5793"/>
        <pc:sldMkLst>
          <pc:docMk/>
          <pc:sldMk cId="224586393" sldId="290"/>
        </pc:sldMkLst>
        <pc:spChg chg="mod">
          <ac:chgData name="鈴木 泰樹" userId="66397c3e-6de1-45eb-a7ed-a87583d7df17" providerId="ADAL" clId="{847C112C-3DF7-4339-B9DF-4E8631F59055}" dt="2023-09-04T07:00:52.660" v="1294" actId="5793"/>
          <ac:spMkLst>
            <pc:docMk/>
            <pc:sldMk cId="224586393" sldId="290"/>
            <ac:spMk id="2" creationId="{5D536BCA-D14D-EB42-FDFA-35A836D85845}"/>
          </ac:spMkLst>
        </pc:spChg>
        <pc:spChg chg="del">
          <ac:chgData name="鈴木 泰樹" userId="66397c3e-6de1-45eb-a7ed-a87583d7df17" providerId="ADAL" clId="{847C112C-3DF7-4339-B9DF-4E8631F59055}" dt="2023-09-04T07:00:34.394" v="1287" actId="478"/>
          <ac:spMkLst>
            <pc:docMk/>
            <pc:sldMk cId="224586393" sldId="290"/>
            <ac:spMk id="3" creationId="{7DC16DC3-7396-0F75-A685-EB00D4A33950}"/>
          </ac:spMkLst>
        </pc:spChg>
      </pc:sldChg>
    </pc:docChg>
  </pc:docChgLst>
  <pc:docChgLst>
    <pc:chgData name="李 ヤンウェイ" userId="9439a050-d1f9-4714-9dec-995c2e0a0c31" providerId="ADAL" clId="{0B1E975D-BCB2-4275-9F50-3AE038497FCD}"/>
    <pc:docChg chg="undo redo custSel modSld">
      <pc:chgData name="李 ヤンウェイ" userId="9439a050-d1f9-4714-9dec-995c2e0a0c31" providerId="ADAL" clId="{0B1E975D-BCB2-4275-9F50-3AE038497FCD}" dt="2025-02-27T00:42:52.024" v="661" actId="20577"/>
      <pc:docMkLst>
        <pc:docMk/>
      </pc:docMkLst>
      <pc:sldChg chg="modSp mod">
        <pc:chgData name="李 ヤンウェイ" userId="9439a050-d1f9-4714-9dec-995c2e0a0c31" providerId="ADAL" clId="{0B1E975D-BCB2-4275-9F50-3AE038497FCD}" dt="2025-02-27T00:37:15.355" v="638" actId="20577"/>
        <pc:sldMkLst>
          <pc:docMk/>
          <pc:sldMk cId="1568244733" sldId="256"/>
        </pc:sldMkLst>
        <pc:spChg chg="mod">
          <ac:chgData name="李 ヤンウェイ" userId="9439a050-d1f9-4714-9dec-995c2e0a0c31" providerId="ADAL" clId="{0B1E975D-BCB2-4275-9F50-3AE038497FCD}" dt="2025-02-27T00:37:15.355" v="638" actId="20577"/>
          <ac:spMkLst>
            <pc:docMk/>
            <pc:sldMk cId="1568244733" sldId="256"/>
            <ac:spMk id="8" creationId="{00000000-0000-0000-0000-000000000000}"/>
          </ac:spMkLst>
        </pc:spChg>
      </pc:sldChg>
      <pc:sldChg chg="modSp mod">
        <pc:chgData name="李 ヤンウェイ" userId="9439a050-d1f9-4714-9dec-995c2e0a0c31" providerId="ADAL" clId="{0B1E975D-BCB2-4275-9F50-3AE038497FCD}" dt="2025-02-26T08:52:16.529" v="612" actId="207"/>
        <pc:sldMkLst>
          <pc:docMk/>
          <pc:sldMk cId="3597140215" sldId="294"/>
        </pc:sldMkLst>
        <pc:spChg chg="mod">
          <ac:chgData name="李 ヤンウェイ" userId="9439a050-d1f9-4714-9dec-995c2e0a0c31" providerId="ADAL" clId="{0B1E975D-BCB2-4275-9F50-3AE038497FCD}" dt="2025-02-26T08:52:01.085" v="602" actId="6549"/>
          <ac:spMkLst>
            <pc:docMk/>
            <pc:sldMk cId="3597140215" sldId="294"/>
            <ac:spMk id="2" creationId="{00000000-0000-0000-0000-000000000000}"/>
          </ac:spMkLst>
        </pc:spChg>
        <pc:spChg chg="mod">
          <ac:chgData name="李 ヤンウェイ" userId="9439a050-d1f9-4714-9dec-995c2e0a0c31" providerId="ADAL" clId="{0B1E975D-BCB2-4275-9F50-3AE038497FCD}" dt="2025-02-26T08:52:16.529" v="612" actId="207"/>
          <ac:spMkLst>
            <pc:docMk/>
            <pc:sldMk cId="3597140215" sldId="294"/>
            <ac:spMk id="3" creationId="{00000000-0000-0000-0000-000000000000}"/>
          </ac:spMkLst>
        </pc:spChg>
      </pc:sldChg>
      <pc:sldChg chg="modSp mod">
        <pc:chgData name="李 ヤンウェイ" userId="9439a050-d1f9-4714-9dec-995c2e0a0c31" providerId="ADAL" clId="{0B1E975D-BCB2-4275-9F50-3AE038497FCD}" dt="2025-02-27T00:42:52.024" v="661" actId="20577"/>
        <pc:sldMkLst>
          <pc:docMk/>
          <pc:sldMk cId="1285991381" sldId="295"/>
        </pc:sldMkLst>
        <pc:spChg chg="mod">
          <ac:chgData name="李 ヤンウェイ" userId="9439a050-d1f9-4714-9dec-995c2e0a0c31" providerId="ADAL" clId="{0B1E975D-BCB2-4275-9F50-3AE038497FCD}" dt="2025-02-27T00:42:52.024" v="661" actId="20577"/>
          <ac:spMkLst>
            <pc:docMk/>
            <pc:sldMk cId="1285991381" sldId="295"/>
            <ac:spMk id="2" creationId="{00000000-0000-0000-0000-000000000000}"/>
          </ac:spMkLst>
        </pc:spChg>
      </pc:sldChg>
      <pc:sldChg chg="modSp mod">
        <pc:chgData name="李 ヤンウェイ" userId="9439a050-d1f9-4714-9dec-995c2e0a0c31" providerId="ADAL" clId="{0B1E975D-BCB2-4275-9F50-3AE038497FCD}" dt="2025-02-27T00:38:41.808" v="644" actId="207"/>
        <pc:sldMkLst>
          <pc:docMk/>
          <pc:sldMk cId="1465536725" sldId="317"/>
        </pc:sldMkLst>
        <pc:spChg chg="mod">
          <ac:chgData name="李 ヤンウェイ" userId="9439a050-d1f9-4714-9dec-995c2e0a0c31" providerId="ADAL" clId="{0B1E975D-BCB2-4275-9F50-3AE038497FCD}" dt="2025-02-26T08:49:05.407" v="549" actId="207"/>
          <ac:spMkLst>
            <pc:docMk/>
            <pc:sldMk cId="1465536725" sldId="317"/>
            <ac:spMk id="2" creationId="{00000000-0000-0000-0000-000000000000}"/>
          </ac:spMkLst>
        </pc:spChg>
        <pc:spChg chg="mod">
          <ac:chgData name="李 ヤンウェイ" userId="9439a050-d1f9-4714-9dec-995c2e0a0c31" providerId="ADAL" clId="{0B1E975D-BCB2-4275-9F50-3AE038497FCD}" dt="2025-02-27T00:38:41.808" v="644" actId="207"/>
          <ac:spMkLst>
            <pc:docMk/>
            <pc:sldMk cId="1465536725" sldId="317"/>
            <ac:spMk id="3" creationId="{00000000-0000-0000-0000-000000000000}"/>
          </ac:spMkLst>
        </pc:spChg>
        <pc:spChg chg="mod">
          <ac:chgData name="李 ヤンウェイ" userId="9439a050-d1f9-4714-9dec-995c2e0a0c31" providerId="ADAL" clId="{0B1E975D-BCB2-4275-9F50-3AE038497FCD}" dt="2025-02-26T08:49:33.239" v="559" actId="14100"/>
          <ac:spMkLst>
            <pc:docMk/>
            <pc:sldMk cId="1465536725" sldId="317"/>
            <ac:spMk id="41" creationId="{A0E48834-CE04-A189-6C9F-389965778DE3}"/>
          </ac:spMkLst>
        </pc:spChg>
        <pc:spChg chg="mod">
          <ac:chgData name="李 ヤンウェイ" userId="9439a050-d1f9-4714-9dec-995c2e0a0c31" providerId="ADAL" clId="{0B1E975D-BCB2-4275-9F50-3AE038497FCD}" dt="2025-02-26T08:50:00.640" v="594" actId="1076"/>
          <ac:spMkLst>
            <pc:docMk/>
            <pc:sldMk cId="1465536725" sldId="317"/>
            <ac:spMk id="134" creationId="{E761141B-5429-41E1-8D3F-3AEDC2AB8C7C}"/>
          </ac:spMkLst>
        </pc:spChg>
        <pc:spChg chg="mod">
          <ac:chgData name="李 ヤンウェイ" userId="9439a050-d1f9-4714-9dec-995c2e0a0c31" providerId="ADAL" clId="{0B1E975D-BCB2-4275-9F50-3AE038497FCD}" dt="2025-02-26T08:49:48.561" v="588" actId="14100"/>
          <ac:spMkLst>
            <pc:docMk/>
            <pc:sldMk cId="1465536725" sldId="317"/>
            <ac:spMk id="135" creationId="{2712F04D-37F1-4419-AE82-8538E0A5F9B9}"/>
          </ac:spMkLst>
        </pc:spChg>
      </pc:sldChg>
      <pc:sldChg chg="modSp mod">
        <pc:chgData name="李 ヤンウェイ" userId="9439a050-d1f9-4714-9dec-995c2e0a0c31" providerId="ADAL" clId="{0B1E975D-BCB2-4275-9F50-3AE038497FCD}" dt="2025-02-26T08:51:40.100" v="601" actId="207"/>
        <pc:sldMkLst>
          <pc:docMk/>
          <pc:sldMk cId="129997936" sldId="318"/>
        </pc:sldMkLst>
        <pc:spChg chg="mod">
          <ac:chgData name="李 ヤンウェイ" userId="9439a050-d1f9-4714-9dec-995c2e0a0c31" providerId="ADAL" clId="{0B1E975D-BCB2-4275-9F50-3AE038497FCD}" dt="2025-02-26T08:51:40.100" v="601" actId="207"/>
          <ac:spMkLst>
            <pc:docMk/>
            <pc:sldMk cId="129997936" sldId="318"/>
            <ac:spMk id="9" creationId="{6BFFF332-5272-4EE7-A30E-34766C96217C}"/>
          </ac:spMkLst>
        </pc:spChg>
      </pc:sldChg>
      <pc:sldChg chg="modSp mod">
        <pc:chgData name="李 ヤンウェイ" userId="9439a050-d1f9-4714-9dec-995c2e0a0c31" providerId="ADAL" clId="{0B1E975D-BCB2-4275-9F50-3AE038497FCD}" dt="2025-02-27T00:37:52.165" v="639" actId="20577"/>
        <pc:sldMkLst>
          <pc:docMk/>
          <pc:sldMk cId="2587355034" sldId="1298"/>
        </pc:sldMkLst>
        <pc:spChg chg="mod">
          <ac:chgData name="李 ヤンウェイ" userId="9439a050-d1f9-4714-9dec-995c2e0a0c31" providerId="ADAL" clId="{0B1E975D-BCB2-4275-9F50-3AE038497FCD}" dt="2025-02-27T00:37:52.165" v="639" actId="20577"/>
          <ac:spMkLst>
            <pc:docMk/>
            <pc:sldMk cId="2587355034" sldId="1298"/>
            <ac:spMk id="3" creationId="{00000000-0000-0000-0000-000000000000}"/>
          </ac:spMkLst>
        </pc:spChg>
      </pc:sldChg>
      <pc:sldChg chg="delSp modSp mod">
        <pc:chgData name="李 ヤンウェイ" userId="9439a050-d1f9-4714-9dec-995c2e0a0c31" providerId="ADAL" clId="{0B1E975D-BCB2-4275-9F50-3AE038497FCD}" dt="2025-02-26T08:50:37.988" v="599" actId="400"/>
        <pc:sldMkLst>
          <pc:docMk/>
          <pc:sldMk cId="3943084421" sldId="1302"/>
        </pc:sldMkLst>
        <pc:spChg chg="mod">
          <ac:chgData name="李 ヤンウェイ" userId="9439a050-d1f9-4714-9dec-995c2e0a0c31" providerId="ADAL" clId="{0B1E975D-BCB2-4275-9F50-3AE038497FCD}" dt="2025-02-26T08:46:33.228" v="429" actId="1076"/>
          <ac:spMkLst>
            <pc:docMk/>
            <pc:sldMk cId="3943084421" sldId="1302"/>
            <ac:spMk id="2" creationId="{84F25096-2048-7488-2529-945E50793348}"/>
          </ac:spMkLst>
        </pc:spChg>
        <pc:spChg chg="mod">
          <ac:chgData name="李 ヤンウェイ" userId="9439a050-d1f9-4714-9dec-995c2e0a0c31" providerId="ADAL" clId="{0B1E975D-BCB2-4275-9F50-3AE038497FCD}" dt="2025-02-26T08:48:56.086" v="544" actId="207"/>
          <ac:spMkLst>
            <pc:docMk/>
            <pc:sldMk cId="3943084421" sldId="1302"/>
            <ac:spMk id="3" creationId="{D2673FAF-275E-4970-8F60-A45B7F6CE09C}"/>
          </ac:spMkLst>
        </pc:spChg>
        <pc:spChg chg="del">
          <ac:chgData name="李 ヤンウェイ" userId="9439a050-d1f9-4714-9dec-995c2e0a0c31" providerId="ADAL" clId="{0B1E975D-BCB2-4275-9F50-3AE038497FCD}" dt="2025-02-26T08:47:38.451" v="454" actId="478"/>
          <ac:spMkLst>
            <pc:docMk/>
            <pc:sldMk cId="3943084421" sldId="1302"/>
            <ac:spMk id="5" creationId="{40DE1FBC-57EF-28F1-0112-0810C577176F}"/>
          </ac:spMkLst>
        </pc:spChg>
        <pc:spChg chg="mod">
          <ac:chgData name="李 ヤンウェイ" userId="9439a050-d1f9-4714-9dec-995c2e0a0c31" providerId="ADAL" clId="{0B1E975D-BCB2-4275-9F50-3AE038497FCD}" dt="2025-02-26T08:50:37.988" v="599" actId="400"/>
          <ac:spMkLst>
            <pc:docMk/>
            <pc:sldMk cId="3943084421" sldId="1302"/>
            <ac:spMk id="9" creationId="{6BFFF332-5272-4EE7-A30E-34766C96217C}"/>
          </ac:spMkLst>
        </pc:spChg>
        <pc:spChg chg="mod">
          <ac:chgData name="李 ヤンウェイ" userId="9439a050-d1f9-4714-9dec-995c2e0a0c31" providerId="ADAL" clId="{0B1E975D-BCB2-4275-9F50-3AE038497FCD}" dt="2025-02-26T08:46:55.390" v="433" actId="207"/>
          <ac:spMkLst>
            <pc:docMk/>
            <pc:sldMk cId="3943084421" sldId="1302"/>
            <ac:spMk id="12" creationId="{B5BCA0E1-BC96-BB50-A9B6-6FCAA1ABC5CF}"/>
          </ac:spMkLst>
        </pc:spChg>
        <pc:spChg chg="mod">
          <ac:chgData name="李 ヤンウェイ" userId="9439a050-d1f9-4714-9dec-995c2e0a0c31" providerId="ADAL" clId="{0B1E975D-BCB2-4275-9F50-3AE038497FCD}" dt="2025-02-26T08:47:04.647" v="436" actId="13926"/>
          <ac:spMkLst>
            <pc:docMk/>
            <pc:sldMk cId="3943084421" sldId="1302"/>
            <ac:spMk id="14" creationId="{8ED42E2C-2C25-1413-2DBE-CA95A962B631}"/>
          </ac:spMkLst>
        </pc:spChg>
      </pc:sldChg>
    </pc:docChg>
  </pc:docChgLst>
  <pc:docChgLst>
    <pc:chgData name="鈴木 泰樹" userId="66397c3e-6de1-45eb-a7ed-a87583d7df17" providerId="ADAL" clId="{E83624F7-40C8-4B00-8DCE-CAB94AA7B0C9}"/>
    <pc:docChg chg="modSld sldOrd">
      <pc:chgData name="鈴木 泰樹" userId="66397c3e-6de1-45eb-a7ed-a87583d7df17" providerId="ADAL" clId="{E83624F7-40C8-4B00-8DCE-CAB94AA7B0C9}" dt="2024-03-11T11:40:58.659" v="7"/>
      <pc:docMkLst>
        <pc:docMk/>
      </pc:docMkLst>
      <pc:sldChg chg="modSp mod modNotesTx">
        <pc:chgData name="鈴木 泰樹" userId="66397c3e-6de1-45eb-a7ed-a87583d7df17" providerId="ADAL" clId="{E83624F7-40C8-4B00-8DCE-CAB94AA7B0C9}" dt="2024-03-11T11:39:28.653" v="2" actId="207"/>
        <pc:sldMkLst>
          <pc:docMk/>
          <pc:sldMk cId="789215922" sldId="301"/>
        </pc:sldMkLst>
        <pc:picChg chg="mod">
          <ac:chgData name="鈴木 泰樹" userId="66397c3e-6de1-45eb-a7ed-a87583d7df17" providerId="ADAL" clId="{E83624F7-40C8-4B00-8DCE-CAB94AA7B0C9}" dt="2024-03-11T11:39:28.653" v="2" actId="207"/>
          <ac:picMkLst>
            <pc:docMk/>
            <pc:sldMk cId="789215922" sldId="301"/>
            <ac:picMk id="23" creationId="{E69A33FD-937E-CEC7-CF49-8DED892BBDD1}"/>
          </ac:picMkLst>
        </pc:picChg>
      </pc:sldChg>
      <pc:sldChg chg="ord">
        <pc:chgData name="鈴木 泰樹" userId="66397c3e-6de1-45eb-a7ed-a87583d7df17" providerId="ADAL" clId="{E83624F7-40C8-4B00-8DCE-CAB94AA7B0C9}" dt="2024-03-11T11:40:58.659" v="7"/>
        <pc:sldMkLst>
          <pc:docMk/>
          <pc:sldMk cId="1626399954" sldId="316"/>
        </pc:sldMkLst>
      </pc:sldChg>
      <pc:sldChg chg="modNotesTx">
        <pc:chgData name="鈴木 泰樹" userId="66397c3e-6de1-45eb-a7ed-a87583d7df17" providerId="ADAL" clId="{E83624F7-40C8-4B00-8DCE-CAB94AA7B0C9}" dt="2024-03-11T11:39:10.757" v="0" actId="20577"/>
        <pc:sldMkLst>
          <pc:docMk/>
          <pc:sldMk cId="1465536725" sldId="317"/>
        </pc:sldMkLst>
      </pc:sldChg>
      <pc:sldChg chg="modSp mod">
        <pc:chgData name="鈴木 泰樹" userId="66397c3e-6de1-45eb-a7ed-a87583d7df17" providerId="ADAL" clId="{E83624F7-40C8-4B00-8DCE-CAB94AA7B0C9}" dt="2024-03-11T11:39:48.911" v="3" actId="114"/>
        <pc:sldMkLst>
          <pc:docMk/>
          <pc:sldMk cId="129997936" sldId="318"/>
        </pc:sldMkLst>
        <pc:spChg chg="mod">
          <ac:chgData name="鈴木 泰樹" userId="66397c3e-6de1-45eb-a7ed-a87583d7df17" providerId="ADAL" clId="{E83624F7-40C8-4B00-8DCE-CAB94AA7B0C9}" dt="2024-03-11T11:39:48.911" v="3" actId="114"/>
          <ac:spMkLst>
            <pc:docMk/>
            <pc:sldMk cId="129997936" sldId="318"/>
            <ac:spMk id="9" creationId="{6BFFF332-5272-4EE7-A30E-34766C96217C}"/>
          </ac:spMkLst>
        </pc:spChg>
      </pc:sldChg>
    </pc:docChg>
  </pc:docChgLst>
  <pc:docChgLst>
    <pc:chgData name="鈴木 泰樹" userId="66397c3e-6de1-45eb-a7ed-a87583d7df17" providerId="ADAL" clId="{B2B77CED-FE10-41C8-AB23-A8F84BD7957A}"/>
    <pc:docChg chg="undo custSel modSld">
      <pc:chgData name="鈴木 泰樹" userId="66397c3e-6de1-45eb-a7ed-a87583d7df17" providerId="ADAL" clId="{B2B77CED-FE10-41C8-AB23-A8F84BD7957A}" dt="2025-11-06T07:36:39.951" v="75" actId="20577"/>
      <pc:docMkLst>
        <pc:docMk/>
      </pc:docMkLst>
      <pc:sldChg chg="modSp mod">
        <pc:chgData name="鈴木 泰樹" userId="66397c3e-6de1-45eb-a7ed-a87583d7df17" providerId="ADAL" clId="{B2B77CED-FE10-41C8-AB23-A8F84BD7957A}" dt="2025-11-06T07:10:23.127" v="22" actId="20577"/>
        <pc:sldMkLst>
          <pc:docMk/>
          <pc:sldMk cId="1568244733" sldId="256"/>
        </pc:sldMkLst>
        <pc:spChg chg="mod">
          <ac:chgData name="鈴木 泰樹" userId="66397c3e-6de1-45eb-a7ed-a87583d7df17" providerId="ADAL" clId="{B2B77CED-FE10-41C8-AB23-A8F84BD7957A}" dt="2025-11-06T07:10:23.127" v="22" actId="2057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B2B77CED-FE10-41C8-AB23-A8F84BD7957A}" dt="2025-11-06T07:07:37.937" v="12" actId="20577"/>
          <ac:spMkLst>
            <pc:docMk/>
            <pc:sldMk cId="1568244733" sldId="256"/>
            <ac:spMk id="11" creationId="{CBC26E9E-EAD8-4C14-A8DF-6938D37FD94C}"/>
          </ac:spMkLst>
        </pc:spChg>
      </pc:sldChg>
      <pc:sldChg chg="modSp mod">
        <pc:chgData name="鈴木 泰樹" userId="66397c3e-6de1-45eb-a7ed-a87583d7df17" providerId="ADAL" clId="{B2B77CED-FE10-41C8-AB23-A8F84BD7957A}" dt="2025-11-06T07:36:39.951" v="75" actId="20577"/>
        <pc:sldMkLst>
          <pc:docMk/>
          <pc:sldMk cId="2587355034" sldId="1298"/>
        </pc:sldMkLst>
        <pc:spChg chg="mod">
          <ac:chgData name="鈴木 泰樹" userId="66397c3e-6de1-45eb-a7ed-a87583d7df17" providerId="ADAL" clId="{B2B77CED-FE10-41C8-AB23-A8F84BD7957A}" dt="2025-11-06T07:36:39.951" v="75" actId="20577"/>
          <ac:spMkLst>
            <pc:docMk/>
            <pc:sldMk cId="2587355034" sldId="1298"/>
            <ac:spMk id="3" creationId="{00000000-0000-0000-0000-000000000000}"/>
          </ac:spMkLst>
        </pc:spChg>
      </pc:sldChg>
    </pc:docChg>
  </pc:docChgLst>
  <pc:docChgLst>
    <pc:chgData name="鈴木 泰樹" userId="66397c3e-6de1-45eb-a7ed-a87583d7df17" providerId="ADAL" clId="{03D016D6-3AD6-4B36-9069-02B52A0314D8}"/>
    <pc:docChg chg="modSld">
      <pc:chgData name="鈴木 泰樹" userId="66397c3e-6de1-45eb-a7ed-a87583d7df17" providerId="ADAL" clId="{03D016D6-3AD6-4B36-9069-02B52A0314D8}" dt="2023-12-04T16:39:18.260" v="43" actId="20577"/>
      <pc:docMkLst>
        <pc:docMk/>
      </pc:docMkLst>
      <pc:sldChg chg="modSp mod">
        <pc:chgData name="鈴木 泰樹" userId="66397c3e-6de1-45eb-a7ed-a87583d7df17" providerId="ADAL" clId="{03D016D6-3AD6-4B36-9069-02B52A0314D8}" dt="2023-12-04T16:39:18.260" v="43" actId="20577"/>
        <pc:sldMkLst>
          <pc:docMk/>
          <pc:sldMk cId="1568244733" sldId="256"/>
        </pc:sldMkLst>
        <pc:spChg chg="mod">
          <ac:chgData name="鈴木 泰樹" userId="66397c3e-6de1-45eb-a7ed-a87583d7df17" providerId="ADAL" clId="{03D016D6-3AD6-4B36-9069-02B52A0314D8}" dt="2023-12-04T16:17:31.838" v="39" actId="20577"/>
          <ac:spMkLst>
            <pc:docMk/>
            <pc:sldMk cId="1568244733" sldId="256"/>
            <ac:spMk id="6" creationId="{00000000-0000-0000-0000-000000000000}"/>
          </ac:spMkLst>
        </pc:spChg>
        <pc:spChg chg="mod">
          <ac:chgData name="鈴木 泰樹" userId="66397c3e-6de1-45eb-a7ed-a87583d7df17" providerId="ADAL" clId="{03D016D6-3AD6-4B36-9069-02B52A0314D8}" dt="2023-12-04T16:39:18.260" v="43" actId="20577"/>
          <ac:spMkLst>
            <pc:docMk/>
            <pc:sldMk cId="1568244733" sldId="256"/>
            <ac:spMk id="9" creationId="{00000000-0000-0000-0000-000000000000}"/>
          </ac:spMkLst>
        </pc:spChg>
      </pc:sldChg>
    </pc:docChg>
  </pc:docChgLst>
  <pc:docChgLst>
    <pc:chgData name="鈴木 泰樹" userId="66397c3e-6de1-45eb-a7ed-a87583d7df17" providerId="ADAL" clId="{B6855431-F98B-43CD-8685-FB728C0BE9A8}"/>
    <pc:docChg chg="undo custSel addSld delSld modSld sldOrd">
      <pc:chgData name="鈴木 泰樹" userId="66397c3e-6de1-45eb-a7ed-a87583d7df17" providerId="ADAL" clId="{B6855431-F98B-43CD-8685-FB728C0BE9A8}" dt="2024-02-16T13:24:30.116" v="2732" actId="20577"/>
      <pc:docMkLst>
        <pc:docMk/>
      </pc:docMkLst>
      <pc:sldChg chg="modSp mod">
        <pc:chgData name="鈴木 泰樹" userId="66397c3e-6de1-45eb-a7ed-a87583d7df17" providerId="ADAL" clId="{B6855431-F98B-43CD-8685-FB728C0BE9A8}" dt="2024-02-16T13:22:50.424" v="2720" actId="20577"/>
        <pc:sldMkLst>
          <pc:docMk/>
          <pc:sldMk cId="1568244733" sldId="256"/>
        </pc:sldMkLst>
        <pc:spChg chg="mod">
          <ac:chgData name="鈴木 泰樹" userId="66397c3e-6de1-45eb-a7ed-a87583d7df17" providerId="ADAL" clId="{B6855431-F98B-43CD-8685-FB728C0BE9A8}" dt="2024-02-16T13:22:50.424" v="2720" actId="20577"/>
          <ac:spMkLst>
            <pc:docMk/>
            <pc:sldMk cId="1568244733" sldId="256"/>
            <ac:spMk id="6" creationId="{00000000-0000-0000-0000-000000000000}"/>
          </ac:spMkLst>
        </pc:spChg>
        <pc:spChg chg="mod">
          <ac:chgData name="鈴木 泰樹" userId="66397c3e-6de1-45eb-a7ed-a87583d7df17" providerId="ADAL" clId="{B6855431-F98B-43CD-8685-FB728C0BE9A8}" dt="2024-02-16T10:44:33.567" v="36" actId="20577"/>
          <ac:spMkLst>
            <pc:docMk/>
            <pc:sldMk cId="1568244733" sldId="256"/>
            <ac:spMk id="8" creationId="{00000000-0000-0000-0000-000000000000}"/>
          </ac:spMkLst>
        </pc:spChg>
        <pc:spChg chg="mod">
          <ac:chgData name="鈴木 泰樹" userId="66397c3e-6de1-45eb-a7ed-a87583d7df17" providerId="ADAL" clId="{B6855431-F98B-43CD-8685-FB728C0BE9A8}" dt="2024-02-16T10:44:38.786" v="44" actId="20577"/>
          <ac:spMkLst>
            <pc:docMk/>
            <pc:sldMk cId="1568244733" sldId="256"/>
            <ac:spMk id="9" creationId="{00000000-0000-0000-0000-000000000000}"/>
          </ac:spMkLst>
        </pc:spChg>
      </pc:sldChg>
      <pc:sldChg chg="addSp modSp mod">
        <pc:chgData name="鈴木 泰樹" userId="66397c3e-6de1-45eb-a7ed-a87583d7df17" providerId="ADAL" clId="{B6855431-F98B-43CD-8685-FB728C0BE9A8}" dt="2024-02-16T10:50:41.549" v="112" actId="20577"/>
        <pc:sldMkLst>
          <pc:docMk/>
          <pc:sldMk cId="3854229351" sldId="286"/>
        </pc:sldMkLst>
        <pc:spChg chg="add mod">
          <ac:chgData name="鈴木 泰樹" userId="66397c3e-6de1-45eb-a7ed-a87583d7df17" providerId="ADAL" clId="{B6855431-F98B-43CD-8685-FB728C0BE9A8}" dt="2024-02-16T10:50:41.549" v="112" actId="20577"/>
          <ac:spMkLst>
            <pc:docMk/>
            <pc:sldMk cId="3854229351" sldId="286"/>
            <ac:spMk id="4" creationId="{E2280B62-B357-378D-C448-A884B892C488}"/>
          </ac:spMkLst>
        </pc:spChg>
      </pc:sldChg>
      <pc:sldChg chg="addSp modSp">
        <pc:chgData name="鈴木 泰樹" userId="66397c3e-6de1-45eb-a7ed-a87583d7df17" providerId="ADAL" clId="{B6855431-F98B-43CD-8685-FB728C0BE9A8}" dt="2024-02-16T10:50:45.862" v="113"/>
        <pc:sldMkLst>
          <pc:docMk/>
          <pc:sldMk cId="612388113" sldId="287"/>
        </pc:sldMkLst>
        <pc:spChg chg="add mod">
          <ac:chgData name="鈴木 泰樹" userId="66397c3e-6de1-45eb-a7ed-a87583d7df17" providerId="ADAL" clId="{B6855431-F98B-43CD-8685-FB728C0BE9A8}" dt="2024-02-16T10:50:45.862" v="113"/>
          <ac:spMkLst>
            <pc:docMk/>
            <pc:sldMk cId="612388113" sldId="287"/>
            <ac:spMk id="4" creationId="{1B2401C1-C57B-4B64-D74D-6F7A7E91DD06}"/>
          </ac:spMkLst>
        </pc:spChg>
      </pc:sldChg>
      <pc:sldChg chg="modSp mod">
        <pc:chgData name="鈴木 泰樹" userId="66397c3e-6de1-45eb-a7ed-a87583d7df17" providerId="ADAL" clId="{B6855431-F98B-43CD-8685-FB728C0BE9A8}" dt="2024-02-16T10:46:48.828" v="91" actId="13926"/>
        <pc:sldMkLst>
          <pc:docMk/>
          <pc:sldMk cId="2253948647" sldId="288"/>
        </pc:sldMkLst>
        <pc:spChg chg="mod">
          <ac:chgData name="鈴木 泰樹" userId="66397c3e-6de1-45eb-a7ed-a87583d7df17" providerId="ADAL" clId="{B6855431-F98B-43CD-8685-FB728C0BE9A8}" dt="2024-02-16T10:46:48.828" v="91" actId="13926"/>
          <ac:spMkLst>
            <pc:docMk/>
            <pc:sldMk cId="2253948647" sldId="288"/>
            <ac:spMk id="3" creationId="{00000000-0000-0000-0000-000000000000}"/>
          </ac:spMkLst>
        </pc:spChg>
      </pc:sldChg>
      <pc:sldChg chg="modSp mod ord">
        <pc:chgData name="鈴木 泰樹" userId="66397c3e-6de1-45eb-a7ed-a87583d7df17" providerId="ADAL" clId="{B6855431-F98B-43CD-8685-FB728C0BE9A8}" dt="2024-02-16T12:31:21.028" v="1679" actId="20577"/>
        <pc:sldMkLst>
          <pc:docMk/>
          <pc:sldMk cId="3102102528" sldId="292"/>
        </pc:sldMkLst>
        <pc:spChg chg="mod">
          <ac:chgData name="鈴木 泰樹" userId="66397c3e-6de1-45eb-a7ed-a87583d7df17" providerId="ADAL" clId="{B6855431-F98B-43CD-8685-FB728C0BE9A8}" dt="2024-02-16T12:31:21.028" v="1679" actId="20577"/>
          <ac:spMkLst>
            <pc:docMk/>
            <pc:sldMk cId="3102102528" sldId="292"/>
            <ac:spMk id="3" creationId="{23734BEA-2E94-474D-9392-3495ECD2418E}"/>
          </ac:spMkLst>
        </pc:spChg>
        <pc:spChg chg="mod">
          <ac:chgData name="鈴木 泰樹" userId="66397c3e-6de1-45eb-a7ed-a87583d7df17" providerId="ADAL" clId="{B6855431-F98B-43CD-8685-FB728C0BE9A8}" dt="2024-02-16T12:28:41.139" v="1667" actId="14100"/>
          <ac:spMkLst>
            <pc:docMk/>
            <pc:sldMk cId="3102102528" sldId="292"/>
            <ac:spMk id="60" creationId="{C55C250C-CE25-4266-A511-2C393444B096}"/>
          </ac:spMkLst>
        </pc:spChg>
      </pc:sldChg>
      <pc:sldChg chg="addSp delSp modSp mod ord">
        <pc:chgData name="鈴木 泰樹" userId="66397c3e-6de1-45eb-a7ed-a87583d7df17" providerId="ADAL" clId="{B6855431-F98B-43CD-8685-FB728C0BE9A8}" dt="2024-02-16T13:24:30.116" v="2732" actId="20577"/>
        <pc:sldMkLst>
          <pc:docMk/>
          <pc:sldMk cId="3022787597" sldId="293"/>
        </pc:sldMkLst>
        <pc:spChg chg="add del mod">
          <ac:chgData name="鈴木 泰樹" userId="66397c3e-6de1-45eb-a7ed-a87583d7df17" providerId="ADAL" clId="{B6855431-F98B-43CD-8685-FB728C0BE9A8}" dt="2024-02-16T13:23:31.574" v="2721" actId="478"/>
          <ac:spMkLst>
            <pc:docMk/>
            <pc:sldMk cId="3022787597" sldId="293"/>
            <ac:spMk id="2" creationId="{1C5E6E7C-ED55-3035-90A9-4A21F9BF2131}"/>
          </ac:spMkLst>
        </pc:spChg>
        <pc:spChg chg="mod">
          <ac:chgData name="鈴木 泰樹" userId="66397c3e-6de1-45eb-a7ed-a87583d7df17" providerId="ADAL" clId="{B6855431-F98B-43CD-8685-FB728C0BE9A8}" dt="2024-02-16T13:24:30.116" v="2732" actId="20577"/>
          <ac:spMkLst>
            <pc:docMk/>
            <pc:sldMk cId="3022787597" sldId="293"/>
            <ac:spMk id="3" creationId="{D2673FAF-275E-4970-8F60-A45B7F6CE09C}"/>
          </ac:spMkLst>
        </pc:spChg>
        <pc:spChg chg="del">
          <ac:chgData name="鈴木 泰樹" userId="66397c3e-6de1-45eb-a7ed-a87583d7df17" providerId="ADAL" clId="{B6855431-F98B-43CD-8685-FB728C0BE9A8}" dt="2024-02-16T13:11:24.224" v="2462" actId="478"/>
          <ac:spMkLst>
            <pc:docMk/>
            <pc:sldMk cId="3022787597" sldId="293"/>
            <ac:spMk id="5" creationId="{9ACB1BFD-CC88-4CFE-A34A-D9A4269A9F7D}"/>
          </ac:spMkLst>
        </pc:spChg>
        <pc:spChg chg="add del mod">
          <ac:chgData name="鈴木 泰樹" userId="66397c3e-6de1-45eb-a7ed-a87583d7df17" providerId="ADAL" clId="{B6855431-F98B-43CD-8685-FB728C0BE9A8}" dt="2024-02-16T13:15:02.544" v="2554" actId="478"/>
          <ac:spMkLst>
            <pc:docMk/>
            <pc:sldMk cId="3022787597" sldId="293"/>
            <ac:spMk id="6" creationId="{4CE4C787-E711-A43E-9A26-5EA72123C851}"/>
          </ac:spMkLst>
        </pc:spChg>
        <pc:spChg chg="add del mod">
          <ac:chgData name="鈴木 泰樹" userId="66397c3e-6de1-45eb-a7ed-a87583d7df17" providerId="ADAL" clId="{B6855431-F98B-43CD-8685-FB728C0BE9A8}" dt="2024-02-16T13:13:38.641" v="2521" actId="478"/>
          <ac:spMkLst>
            <pc:docMk/>
            <pc:sldMk cId="3022787597" sldId="293"/>
            <ac:spMk id="7" creationId="{39C57BDE-5A7C-8C84-64AA-40284F268DBD}"/>
          </ac:spMkLst>
        </pc:spChg>
        <pc:spChg chg="add del mod">
          <ac:chgData name="鈴木 泰樹" userId="66397c3e-6de1-45eb-a7ed-a87583d7df17" providerId="ADAL" clId="{B6855431-F98B-43CD-8685-FB728C0BE9A8}" dt="2024-02-16T13:13:00.165" v="2505" actId="478"/>
          <ac:spMkLst>
            <pc:docMk/>
            <pc:sldMk cId="3022787597" sldId="293"/>
            <ac:spMk id="8" creationId="{372AE606-0DE6-32E0-9775-3806F744410D}"/>
          </ac:spMkLst>
        </pc:spChg>
        <pc:spChg chg="del mod">
          <ac:chgData name="鈴木 泰樹" userId="66397c3e-6de1-45eb-a7ed-a87583d7df17" providerId="ADAL" clId="{B6855431-F98B-43CD-8685-FB728C0BE9A8}" dt="2024-02-16T13:15:02.544" v="2554" actId="478"/>
          <ac:spMkLst>
            <pc:docMk/>
            <pc:sldMk cId="3022787597" sldId="293"/>
            <ac:spMk id="10" creationId="{D8CE8038-1E07-46C7-A047-908ED830F9F3}"/>
          </ac:spMkLst>
        </pc:spChg>
        <pc:spChg chg="del">
          <ac:chgData name="鈴木 泰樹" userId="66397c3e-6de1-45eb-a7ed-a87583d7df17" providerId="ADAL" clId="{B6855431-F98B-43CD-8685-FB728C0BE9A8}" dt="2024-02-16T13:12:18.743" v="2476" actId="478"/>
          <ac:spMkLst>
            <pc:docMk/>
            <pc:sldMk cId="3022787597" sldId="293"/>
            <ac:spMk id="11" creationId="{0FB967D6-86AA-4049-852C-FD77D2F161D9}"/>
          </ac:spMkLst>
        </pc:spChg>
        <pc:spChg chg="add mod">
          <ac:chgData name="鈴木 泰樹" userId="66397c3e-6de1-45eb-a7ed-a87583d7df17" providerId="ADAL" clId="{B6855431-F98B-43CD-8685-FB728C0BE9A8}" dt="2024-02-16T13:19:45.019" v="2682" actId="1037"/>
          <ac:spMkLst>
            <pc:docMk/>
            <pc:sldMk cId="3022787597" sldId="293"/>
            <ac:spMk id="12" creationId="{B5BCA0E1-BC96-BB50-A9B6-6FCAA1ABC5CF}"/>
          </ac:spMkLst>
        </pc:spChg>
        <pc:spChg chg="add mod">
          <ac:chgData name="鈴木 泰樹" userId="66397c3e-6de1-45eb-a7ed-a87583d7df17" providerId="ADAL" clId="{B6855431-F98B-43CD-8685-FB728C0BE9A8}" dt="2024-02-16T13:19:45.019" v="2682" actId="1037"/>
          <ac:spMkLst>
            <pc:docMk/>
            <pc:sldMk cId="3022787597" sldId="293"/>
            <ac:spMk id="13" creationId="{A364346C-5D4C-6825-0B41-05720E217B00}"/>
          </ac:spMkLst>
        </pc:spChg>
        <pc:spChg chg="add mod">
          <ac:chgData name="鈴木 泰樹" userId="66397c3e-6de1-45eb-a7ed-a87583d7df17" providerId="ADAL" clId="{B6855431-F98B-43CD-8685-FB728C0BE9A8}" dt="2024-02-16T13:19:45.019" v="2682" actId="1037"/>
          <ac:spMkLst>
            <pc:docMk/>
            <pc:sldMk cId="3022787597" sldId="293"/>
            <ac:spMk id="14" creationId="{8ED42E2C-2C25-1413-2DBE-CA95A962B631}"/>
          </ac:spMkLst>
        </pc:spChg>
        <pc:spChg chg="add mod">
          <ac:chgData name="鈴木 泰樹" userId="66397c3e-6de1-45eb-a7ed-a87583d7df17" providerId="ADAL" clId="{B6855431-F98B-43CD-8685-FB728C0BE9A8}" dt="2024-02-16T13:24:06.450" v="2726" actId="113"/>
          <ac:spMkLst>
            <pc:docMk/>
            <pc:sldMk cId="3022787597" sldId="293"/>
            <ac:spMk id="15" creationId="{78643154-BF56-FDE6-D685-9F316DFB9467}"/>
          </ac:spMkLst>
        </pc:spChg>
        <pc:spChg chg="add mod">
          <ac:chgData name="鈴木 泰樹" userId="66397c3e-6de1-45eb-a7ed-a87583d7df17" providerId="ADAL" clId="{B6855431-F98B-43CD-8685-FB728C0BE9A8}" dt="2024-02-16T13:24:06.450" v="2726" actId="113"/>
          <ac:spMkLst>
            <pc:docMk/>
            <pc:sldMk cId="3022787597" sldId="293"/>
            <ac:spMk id="16" creationId="{FAC36342-F244-E55F-D988-24CD4A229B49}"/>
          </ac:spMkLst>
        </pc:spChg>
        <pc:graphicFrameChg chg="mod modGraphic">
          <ac:chgData name="鈴木 泰樹" userId="66397c3e-6de1-45eb-a7ed-a87583d7df17" providerId="ADAL" clId="{B6855431-F98B-43CD-8685-FB728C0BE9A8}" dt="2024-02-16T13:19:45.019" v="2682" actId="1037"/>
          <ac:graphicFrameMkLst>
            <pc:docMk/>
            <pc:sldMk cId="3022787597" sldId="293"/>
            <ac:graphicFrameMk id="4" creationId="{71D4FD83-D1F9-4F3C-BAD4-EEEECA3DCAE1}"/>
          </ac:graphicFrameMkLst>
        </pc:graphicFrameChg>
      </pc:sldChg>
      <pc:sldChg chg="add del">
        <pc:chgData name="鈴木 泰樹" userId="66397c3e-6de1-45eb-a7ed-a87583d7df17" providerId="ADAL" clId="{B6855431-F98B-43CD-8685-FB728C0BE9A8}" dt="2024-02-16T10:50:50.588" v="115"/>
        <pc:sldMkLst>
          <pc:docMk/>
          <pc:sldMk cId="724349384" sldId="294"/>
        </pc:sldMkLst>
      </pc:sldChg>
      <pc:sldChg chg="modSp add mod">
        <pc:chgData name="鈴木 泰樹" userId="66397c3e-6de1-45eb-a7ed-a87583d7df17" providerId="ADAL" clId="{B6855431-F98B-43CD-8685-FB728C0BE9A8}" dt="2024-02-16T10:51:23.827" v="135" actId="2085"/>
        <pc:sldMkLst>
          <pc:docMk/>
          <pc:sldMk cId="3597140215" sldId="294"/>
        </pc:sldMkLst>
        <pc:spChg chg="mod">
          <ac:chgData name="鈴木 泰樹" userId="66397c3e-6de1-45eb-a7ed-a87583d7df17" providerId="ADAL" clId="{B6855431-F98B-43CD-8685-FB728C0BE9A8}" dt="2024-02-16T10:51:23.827" v="135" actId="2085"/>
          <ac:spMkLst>
            <pc:docMk/>
            <pc:sldMk cId="3597140215" sldId="294"/>
            <ac:spMk id="4" creationId="{E2280B62-B357-378D-C448-A884B892C488}"/>
          </ac:spMkLst>
        </pc:spChg>
      </pc:sldChg>
      <pc:sldChg chg="addSp delSp modSp add mod">
        <pc:chgData name="鈴木 泰樹" userId="66397c3e-6de1-45eb-a7ed-a87583d7df17" providerId="ADAL" clId="{B6855431-F98B-43CD-8685-FB728C0BE9A8}" dt="2024-02-16T10:51:30.148" v="137"/>
        <pc:sldMkLst>
          <pc:docMk/>
          <pc:sldMk cId="1285991381" sldId="295"/>
        </pc:sldMkLst>
        <pc:spChg chg="del">
          <ac:chgData name="鈴木 泰樹" userId="66397c3e-6de1-45eb-a7ed-a87583d7df17" providerId="ADAL" clId="{B6855431-F98B-43CD-8685-FB728C0BE9A8}" dt="2024-02-16T10:51:29.158" v="136" actId="478"/>
          <ac:spMkLst>
            <pc:docMk/>
            <pc:sldMk cId="1285991381" sldId="295"/>
            <ac:spMk id="4" creationId="{1B2401C1-C57B-4B64-D74D-6F7A7E91DD06}"/>
          </ac:spMkLst>
        </pc:spChg>
        <pc:spChg chg="add mod">
          <ac:chgData name="鈴木 泰樹" userId="66397c3e-6de1-45eb-a7ed-a87583d7df17" providerId="ADAL" clId="{B6855431-F98B-43CD-8685-FB728C0BE9A8}" dt="2024-02-16T10:51:30.148" v="137"/>
          <ac:spMkLst>
            <pc:docMk/>
            <pc:sldMk cId="1285991381" sldId="295"/>
            <ac:spMk id="5" creationId="{F772E88E-0D3B-A54D-3C3A-822AF9D90E5B}"/>
          </ac:spMkLst>
        </pc:spChg>
      </pc:sldChg>
      <pc:sldChg chg="add del">
        <pc:chgData name="鈴木 泰樹" userId="66397c3e-6de1-45eb-a7ed-a87583d7df17" providerId="ADAL" clId="{B6855431-F98B-43CD-8685-FB728C0BE9A8}" dt="2024-02-16T10:50:50.588" v="115"/>
        <pc:sldMkLst>
          <pc:docMk/>
          <pc:sldMk cId="4134489746" sldId="295"/>
        </pc:sldMkLst>
      </pc:sldChg>
      <pc:sldChg chg="addSp delSp modSp add mod ord">
        <pc:chgData name="鈴木 泰樹" userId="66397c3e-6de1-45eb-a7ed-a87583d7df17" providerId="ADAL" clId="{B6855431-F98B-43CD-8685-FB728C0BE9A8}" dt="2024-02-16T12:09:20.714" v="1324" actId="1036"/>
        <pc:sldMkLst>
          <pc:docMk/>
          <pc:sldMk cId="2065613035" sldId="296"/>
        </pc:sldMkLst>
        <pc:spChg chg="mod">
          <ac:chgData name="鈴木 泰樹" userId="66397c3e-6de1-45eb-a7ed-a87583d7df17" providerId="ADAL" clId="{B6855431-F98B-43CD-8685-FB728C0BE9A8}" dt="2024-02-16T11:43:48.607" v="760" actId="20577"/>
          <ac:spMkLst>
            <pc:docMk/>
            <pc:sldMk cId="2065613035" sldId="296"/>
            <ac:spMk id="3" creationId="{D2673FAF-275E-4970-8F60-A45B7F6CE09C}"/>
          </ac:spMkLst>
        </pc:spChg>
        <pc:spChg chg="del">
          <ac:chgData name="鈴木 泰樹" userId="66397c3e-6de1-45eb-a7ed-a87583d7df17" providerId="ADAL" clId="{B6855431-F98B-43CD-8685-FB728C0BE9A8}" dt="2024-02-16T10:52:08.122" v="141" actId="478"/>
          <ac:spMkLst>
            <pc:docMk/>
            <pc:sldMk cId="2065613035" sldId="296"/>
            <ac:spMk id="5" creationId="{9ACB1BFD-CC88-4CFE-A34A-D9A4269A9F7D}"/>
          </ac:spMkLst>
        </pc:spChg>
        <pc:spChg chg="add del mod">
          <ac:chgData name="鈴木 泰樹" userId="66397c3e-6de1-45eb-a7ed-a87583d7df17" providerId="ADAL" clId="{B6855431-F98B-43CD-8685-FB728C0BE9A8}" dt="2024-02-16T11:13:42.280" v="340" actId="478"/>
          <ac:spMkLst>
            <pc:docMk/>
            <pc:sldMk cId="2065613035" sldId="296"/>
            <ac:spMk id="6" creationId="{807445FA-2221-107C-6CFB-5DF87A0C0DE6}"/>
          </ac:spMkLst>
        </pc:spChg>
        <pc:spChg chg="del mod">
          <ac:chgData name="鈴木 泰樹" userId="66397c3e-6de1-45eb-a7ed-a87583d7df17" providerId="ADAL" clId="{B6855431-F98B-43CD-8685-FB728C0BE9A8}" dt="2024-02-16T11:13:39.917" v="339" actId="478"/>
          <ac:spMkLst>
            <pc:docMk/>
            <pc:sldMk cId="2065613035" sldId="296"/>
            <ac:spMk id="9" creationId="{6BFFF332-5272-4EE7-A30E-34766C96217C}"/>
          </ac:spMkLst>
        </pc:spChg>
        <pc:spChg chg="del">
          <ac:chgData name="鈴木 泰樹" userId="66397c3e-6de1-45eb-a7ed-a87583d7df17" providerId="ADAL" clId="{B6855431-F98B-43CD-8685-FB728C0BE9A8}" dt="2024-02-16T10:52:08.122" v="141" actId="478"/>
          <ac:spMkLst>
            <pc:docMk/>
            <pc:sldMk cId="2065613035" sldId="296"/>
            <ac:spMk id="10" creationId="{D8CE8038-1E07-46C7-A047-908ED830F9F3}"/>
          </ac:spMkLst>
        </pc:spChg>
        <pc:spChg chg="del">
          <ac:chgData name="鈴木 泰樹" userId="66397c3e-6de1-45eb-a7ed-a87583d7df17" providerId="ADAL" clId="{B6855431-F98B-43CD-8685-FB728C0BE9A8}" dt="2024-02-16T10:52:08.122" v="141" actId="478"/>
          <ac:spMkLst>
            <pc:docMk/>
            <pc:sldMk cId="2065613035" sldId="296"/>
            <ac:spMk id="11" creationId="{0FB967D6-86AA-4049-852C-FD77D2F161D9}"/>
          </ac:spMkLst>
        </pc:spChg>
        <pc:spChg chg="add mod">
          <ac:chgData name="鈴木 泰樹" userId="66397c3e-6de1-45eb-a7ed-a87583d7df17" providerId="ADAL" clId="{B6855431-F98B-43CD-8685-FB728C0BE9A8}" dt="2024-02-16T12:09:20.714" v="1324" actId="1036"/>
          <ac:spMkLst>
            <pc:docMk/>
            <pc:sldMk cId="2065613035" sldId="296"/>
            <ac:spMk id="12" creationId="{471072A8-92CE-87F7-E25B-19FF2A9D894F}"/>
          </ac:spMkLst>
        </pc:spChg>
        <pc:graphicFrameChg chg="del">
          <ac:chgData name="鈴木 泰樹" userId="66397c3e-6de1-45eb-a7ed-a87583d7df17" providerId="ADAL" clId="{B6855431-F98B-43CD-8685-FB728C0BE9A8}" dt="2024-02-16T10:52:08.122" v="141" actId="478"/>
          <ac:graphicFrameMkLst>
            <pc:docMk/>
            <pc:sldMk cId="2065613035" sldId="296"/>
            <ac:graphicFrameMk id="4" creationId="{71D4FD83-D1F9-4F3C-BAD4-EEEECA3DCAE1}"/>
          </ac:graphicFrameMkLst>
        </pc:graphicFrameChg>
        <pc:graphicFrameChg chg="add del mod">
          <ac:chgData name="鈴木 泰樹" userId="66397c3e-6de1-45eb-a7ed-a87583d7df17" providerId="ADAL" clId="{B6855431-F98B-43CD-8685-FB728C0BE9A8}" dt="2024-02-16T11:13:48.917" v="344"/>
          <ac:graphicFrameMkLst>
            <pc:docMk/>
            <pc:sldMk cId="2065613035" sldId="296"/>
            <ac:graphicFrameMk id="7" creationId="{882019AC-F41F-6E35-6593-76ABFFC57B7E}"/>
          </ac:graphicFrameMkLst>
        </pc:graphicFrameChg>
        <pc:graphicFrameChg chg="add del mod ord modGraphic">
          <ac:chgData name="鈴木 泰樹" userId="66397c3e-6de1-45eb-a7ed-a87583d7df17" providerId="ADAL" clId="{B6855431-F98B-43CD-8685-FB728C0BE9A8}" dt="2024-02-16T11:51:48.311" v="957" actId="478"/>
          <ac:graphicFrameMkLst>
            <pc:docMk/>
            <pc:sldMk cId="2065613035" sldId="296"/>
            <ac:graphicFrameMk id="8" creationId="{FDFC5804-33BE-3D5E-F4C2-76D80C3FCD19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2:09:12.071" v="1314" actId="1036"/>
          <ac:graphicFrameMkLst>
            <pc:docMk/>
            <pc:sldMk cId="2065613035" sldId="296"/>
            <ac:graphicFrameMk id="13" creationId="{BD4F5442-D47C-E73B-0ABD-F8E6950F9AB6}"/>
          </ac:graphicFrameMkLst>
        </pc:graphicFrameChg>
      </pc:sldChg>
      <pc:sldChg chg="new del">
        <pc:chgData name="鈴木 泰樹" userId="66397c3e-6de1-45eb-a7ed-a87583d7df17" providerId="ADAL" clId="{B6855431-F98B-43CD-8685-FB728C0BE9A8}" dt="2024-02-16T10:51:57.578" v="139" actId="680"/>
        <pc:sldMkLst>
          <pc:docMk/>
          <pc:sldMk cId="3415958457" sldId="296"/>
        </pc:sldMkLst>
      </pc:sldChg>
      <pc:sldChg chg="addSp delSp modSp add mod">
        <pc:chgData name="鈴木 泰樹" userId="66397c3e-6de1-45eb-a7ed-a87583d7df17" providerId="ADAL" clId="{B6855431-F98B-43CD-8685-FB728C0BE9A8}" dt="2024-02-16T13:14:20.683" v="2538" actId="207"/>
        <pc:sldMkLst>
          <pc:docMk/>
          <pc:sldMk cId="262941309" sldId="297"/>
        </pc:sldMkLst>
        <pc:spChg chg="mod">
          <ac:chgData name="鈴木 泰樹" userId="66397c3e-6de1-45eb-a7ed-a87583d7df17" providerId="ADAL" clId="{B6855431-F98B-43CD-8685-FB728C0BE9A8}" dt="2024-02-16T12:26:08.991" v="1661" actId="20577"/>
          <ac:spMkLst>
            <pc:docMk/>
            <pc:sldMk cId="262941309" sldId="297"/>
            <ac:spMk id="3" creationId="{D2673FAF-275E-4970-8F60-A45B7F6CE09C}"/>
          </ac:spMkLst>
        </pc:spChg>
        <pc:spChg chg="add del mod">
          <ac:chgData name="鈴木 泰樹" userId="66397c3e-6de1-45eb-a7ed-a87583d7df17" providerId="ADAL" clId="{B6855431-F98B-43CD-8685-FB728C0BE9A8}" dt="2024-02-16T11:28:25.015" v="534" actId="478"/>
          <ac:spMkLst>
            <pc:docMk/>
            <pc:sldMk cId="262941309" sldId="297"/>
            <ac:spMk id="5" creationId="{50FDAF5C-2652-8EB2-A0A0-808BCF6187E4}"/>
          </ac:spMkLst>
        </pc:spChg>
        <pc:spChg chg="add mod">
          <ac:chgData name="鈴木 泰樹" userId="66397c3e-6de1-45eb-a7ed-a87583d7df17" providerId="ADAL" clId="{B6855431-F98B-43CD-8685-FB728C0BE9A8}" dt="2024-02-16T12:25:35.929" v="1649" actId="1035"/>
          <ac:spMkLst>
            <pc:docMk/>
            <pc:sldMk cId="262941309" sldId="297"/>
            <ac:spMk id="6" creationId="{3D44301D-08B1-9661-132B-63E75EB6A997}"/>
          </ac:spMkLst>
        </pc:spChg>
        <pc:spChg chg="add mod">
          <ac:chgData name="鈴木 泰樹" userId="66397c3e-6de1-45eb-a7ed-a87583d7df17" providerId="ADAL" clId="{B6855431-F98B-43CD-8685-FB728C0BE9A8}" dt="2024-02-16T12:25:35.929" v="1649" actId="1035"/>
          <ac:spMkLst>
            <pc:docMk/>
            <pc:sldMk cId="262941309" sldId="297"/>
            <ac:spMk id="7" creationId="{0B1CC314-134C-5C1A-C3B2-173E9F75C7A7}"/>
          </ac:spMkLst>
        </pc:spChg>
        <pc:spChg chg="add mod">
          <ac:chgData name="鈴木 泰樹" userId="66397c3e-6de1-45eb-a7ed-a87583d7df17" providerId="ADAL" clId="{B6855431-F98B-43CD-8685-FB728C0BE9A8}" dt="2024-02-16T12:25:35.929" v="1649" actId="1035"/>
          <ac:spMkLst>
            <pc:docMk/>
            <pc:sldMk cId="262941309" sldId="297"/>
            <ac:spMk id="8" creationId="{87D6C189-3450-B5A6-6E22-A54810732F8D}"/>
          </ac:spMkLst>
        </pc:spChg>
        <pc:spChg chg="mod">
          <ac:chgData name="鈴木 泰樹" userId="66397c3e-6de1-45eb-a7ed-a87583d7df17" providerId="ADAL" clId="{B6855431-F98B-43CD-8685-FB728C0BE9A8}" dt="2024-02-16T12:00:43.480" v="1089" actId="2711"/>
          <ac:spMkLst>
            <pc:docMk/>
            <pc:sldMk cId="262941309" sldId="297"/>
            <ac:spMk id="9" creationId="{6BFFF332-5272-4EE7-A30E-34766C96217C}"/>
          </ac:spMkLst>
        </pc:spChg>
        <pc:spChg chg="add mod">
          <ac:chgData name="鈴木 泰樹" userId="66397c3e-6de1-45eb-a7ed-a87583d7df17" providerId="ADAL" clId="{B6855431-F98B-43CD-8685-FB728C0BE9A8}" dt="2024-02-16T13:14:20.683" v="2538" actId="207"/>
          <ac:spMkLst>
            <pc:docMk/>
            <pc:sldMk cId="262941309" sldId="297"/>
            <ac:spMk id="10" creationId="{DC7FBE1C-83B5-216B-9EB3-EB89BE9C8165}"/>
          </ac:spMkLst>
        </pc:spChg>
        <pc:spChg chg="add mod">
          <ac:chgData name="鈴木 泰樹" userId="66397c3e-6de1-45eb-a7ed-a87583d7df17" providerId="ADAL" clId="{B6855431-F98B-43CD-8685-FB728C0BE9A8}" dt="2024-02-16T12:25:35.929" v="1649" actId="1035"/>
          <ac:spMkLst>
            <pc:docMk/>
            <pc:sldMk cId="262941309" sldId="297"/>
            <ac:spMk id="11" creationId="{A4B5D49D-3381-26E2-7B7F-EBEC46BB298E}"/>
          </ac:spMkLst>
        </pc:spChg>
        <pc:graphicFrameChg chg="add del mod">
          <ac:chgData name="鈴木 泰樹" userId="66397c3e-6de1-45eb-a7ed-a87583d7df17" providerId="ADAL" clId="{B6855431-F98B-43CD-8685-FB728C0BE9A8}" dt="2024-02-16T11:26:06.399" v="502"/>
          <ac:graphicFrameMkLst>
            <pc:docMk/>
            <pc:sldMk cId="262941309" sldId="297"/>
            <ac:graphicFrameMk id="2" creationId="{08BE6C48-B0AD-3829-3828-9AD4583E90ED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2:25:35.929" v="1649" actId="1035"/>
          <ac:graphicFrameMkLst>
            <pc:docMk/>
            <pc:sldMk cId="262941309" sldId="297"/>
            <ac:graphicFrameMk id="4" creationId="{0BCF2610-AC7E-D9D9-B268-8B30D6360CB7}"/>
          </ac:graphicFrameMkLst>
        </pc:graphicFrameChg>
      </pc:sldChg>
      <pc:sldChg chg="addSp delSp modSp add mod ord">
        <pc:chgData name="鈴木 泰樹" userId="66397c3e-6de1-45eb-a7ed-a87583d7df17" providerId="ADAL" clId="{B6855431-F98B-43CD-8685-FB728C0BE9A8}" dt="2024-02-16T12:18:08.124" v="1431" actId="20577"/>
        <pc:sldMkLst>
          <pc:docMk/>
          <pc:sldMk cId="2885875328" sldId="298"/>
        </pc:sldMkLst>
        <pc:spChg chg="mod">
          <ac:chgData name="鈴木 泰樹" userId="66397c3e-6de1-45eb-a7ed-a87583d7df17" providerId="ADAL" clId="{B6855431-F98B-43CD-8685-FB728C0BE9A8}" dt="2024-02-16T12:18:08.124" v="1431" actId="20577"/>
          <ac:spMkLst>
            <pc:docMk/>
            <pc:sldMk cId="2885875328" sldId="298"/>
            <ac:spMk id="3" creationId="{D2673FAF-275E-4970-8F60-A45B7F6CE09C}"/>
          </ac:spMkLst>
        </pc:spChg>
        <pc:spChg chg="add del mod">
          <ac:chgData name="鈴木 泰樹" userId="66397c3e-6de1-45eb-a7ed-a87583d7df17" providerId="ADAL" clId="{B6855431-F98B-43CD-8685-FB728C0BE9A8}" dt="2024-02-16T11:44:50.563" v="797" actId="478"/>
          <ac:spMkLst>
            <pc:docMk/>
            <pc:sldMk cId="2885875328" sldId="298"/>
            <ac:spMk id="5" creationId="{E3282E71-95E3-B5A0-4F20-1ABFEFEE8F32}"/>
          </ac:spMkLst>
        </pc:spChg>
        <pc:spChg chg="del">
          <ac:chgData name="鈴木 泰樹" userId="66397c3e-6de1-45eb-a7ed-a87583d7df17" providerId="ADAL" clId="{B6855431-F98B-43CD-8685-FB728C0BE9A8}" dt="2024-02-16T11:33:30.123" v="616" actId="478"/>
          <ac:spMkLst>
            <pc:docMk/>
            <pc:sldMk cId="2885875328" sldId="298"/>
            <ac:spMk id="6" creationId="{3D44301D-08B1-9661-132B-63E75EB6A997}"/>
          </ac:spMkLst>
        </pc:spChg>
        <pc:spChg chg="del">
          <ac:chgData name="鈴木 泰樹" userId="66397c3e-6de1-45eb-a7ed-a87583d7df17" providerId="ADAL" clId="{B6855431-F98B-43CD-8685-FB728C0BE9A8}" dt="2024-02-16T11:33:30.123" v="616" actId="478"/>
          <ac:spMkLst>
            <pc:docMk/>
            <pc:sldMk cId="2885875328" sldId="298"/>
            <ac:spMk id="7" creationId="{0B1CC314-134C-5C1A-C3B2-173E9F75C7A7}"/>
          </ac:spMkLst>
        </pc:spChg>
        <pc:spChg chg="del">
          <ac:chgData name="鈴木 泰樹" userId="66397c3e-6de1-45eb-a7ed-a87583d7df17" providerId="ADAL" clId="{B6855431-F98B-43CD-8685-FB728C0BE9A8}" dt="2024-02-16T11:33:30.123" v="616" actId="478"/>
          <ac:spMkLst>
            <pc:docMk/>
            <pc:sldMk cId="2885875328" sldId="298"/>
            <ac:spMk id="8" creationId="{87D6C189-3450-B5A6-6E22-A54810732F8D}"/>
          </ac:spMkLst>
        </pc:spChg>
        <pc:spChg chg="del">
          <ac:chgData name="鈴木 泰樹" userId="66397c3e-6de1-45eb-a7ed-a87583d7df17" providerId="ADAL" clId="{B6855431-F98B-43CD-8685-FB728C0BE9A8}" dt="2024-02-16T11:44:48.440" v="796" actId="478"/>
          <ac:spMkLst>
            <pc:docMk/>
            <pc:sldMk cId="2885875328" sldId="298"/>
            <ac:spMk id="9" creationId="{6BFFF332-5272-4EE7-A30E-34766C96217C}"/>
          </ac:spMkLst>
        </pc:spChg>
        <pc:spChg chg="add mod">
          <ac:chgData name="鈴木 泰樹" userId="66397c3e-6de1-45eb-a7ed-a87583d7df17" providerId="ADAL" clId="{B6855431-F98B-43CD-8685-FB728C0BE9A8}" dt="2024-02-16T12:17:00.165" v="1424" actId="403"/>
          <ac:spMkLst>
            <pc:docMk/>
            <pc:sldMk cId="2885875328" sldId="298"/>
            <ac:spMk id="10" creationId="{39EB9595-173F-94B6-F54D-D945ABA481F0}"/>
          </ac:spMkLst>
        </pc:spChg>
        <pc:graphicFrameChg chg="del">
          <ac:chgData name="鈴木 泰樹" userId="66397c3e-6de1-45eb-a7ed-a87583d7df17" providerId="ADAL" clId="{B6855431-F98B-43CD-8685-FB728C0BE9A8}" dt="2024-02-16T11:33:30.123" v="616" actId="478"/>
          <ac:graphicFrameMkLst>
            <pc:docMk/>
            <pc:sldMk cId="2885875328" sldId="298"/>
            <ac:graphicFrameMk id="4" creationId="{0BCF2610-AC7E-D9D9-B268-8B30D6360CB7}"/>
          </ac:graphicFrameMkLst>
        </pc:graphicFrameChg>
        <pc:graphicFrameChg chg="add del mod">
          <ac:chgData name="鈴木 泰樹" userId="66397c3e-6de1-45eb-a7ed-a87583d7df17" providerId="ADAL" clId="{B6855431-F98B-43CD-8685-FB728C0BE9A8}" dt="2024-02-16T11:46:39.129" v="820"/>
          <ac:graphicFrameMkLst>
            <pc:docMk/>
            <pc:sldMk cId="2885875328" sldId="298"/>
            <ac:graphicFrameMk id="11" creationId="{EA7CB903-E24D-13EC-A920-D4BD59D4898C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2:17:34.605" v="1429" actId="12788"/>
          <ac:graphicFrameMkLst>
            <pc:docMk/>
            <pc:sldMk cId="2885875328" sldId="298"/>
            <ac:graphicFrameMk id="12" creationId="{E71E4337-A17C-5930-77F0-553D58EA9FC2}"/>
          </ac:graphicFrameMkLst>
        </pc:graphicFrameChg>
        <pc:graphicFrameChg chg="add del mod modGraphic">
          <ac:chgData name="鈴木 泰樹" userId="66397c3e-6de1-45eb-a7ed-a87583d7df17" providerId="ADAL" clId="{B6855431-F98B-43CD-8685-FB728C0BE9A8}" dt="2024-02-16T11:49:37.872" v="909" actId="478"/>
          <ac:graphicFrameMkLst>
            <pc:docMk/>
            <pc:sldMk cId="2885875328" sldId="298"/>
            <ac:graphicFrameMk id="13" creationId="{7A0DE7D0-413C-712C-B7B1-A1114B8C9650}"/>
          </ac:graphicFrameMkLst>
        </pc:graphicFrameChg>
        <pc:graphicFrameChg chg="add del mod">
          <ac:chgData name="鈴木 泰樹" userId="66397c3e-6de1-45eb-a7ed-a87583d7df17" providerId="ADAL" clId="{B6855431-F98B-43CD-8685-FB728C0BE9A8}" dt="2024-02-16T11:49:41.196" v="911"/>
          <ac:graphicFrameMkLst>
            <pc:docMk/>
            <pc:sldMk cId="2885875328" sldId="298"/>
            <ac:graphicFrameMk id="14" creationId="{04F9F779-5917-3B1C-7309-CD4318A7AE8C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2:15:18.336" v="1406" actId="20577"/>
          <ac:graphicFrameMkLst>
            <pc:docMk/>
            <pc:sldMk cId="2885875328" sldId="298"/>
            <ac:graphicFrameMk id="15" creationId="{7FFBD47F-2EFE-8655-7AD6-E20CA26A57AC}"/>
          </ac:graphicFrameMkLst>
        </pc:graphicFrameChg>
        <pc:picChg chg="add del mod">
          <ac:chgData name="鈴木 泰樹" userId="66397c3e-6de1-45eb-a7ed-a87583d7df17" providerId="ADAL" clId="{B6855431-F98B-43CD-8685-FB728C0BE9A8}" dt="2024-02-16T12:04:47.112" v="1150" actId="478"/>
          <ac:picMkLst>
            <pc:docMk/>
            <pc:sldMk cId="2885875328" sldId="298"/>
            <ac:picMk id="17" creationId="{0D83D1B5-CB1D-23C9-D31B-4D43B177F1EF}"/>
          </ac:picMkLst>
        </pc:picChg>
      </pc:sldChg>
      <pc:sldChg chg="modSp add mod">
        <pc:chgData name="鈴木 泰樹" userId="66397c3e-6de1-45eb-a7ed-a87583d7df17" providerId="ADAL" clId="{B6855431-F98B-43CD-8685-FB728C0BE9A8}" dt="2024-02-16T12:16:31.214" v="1421" actId="403"/>
        <pc:sldMkLst>
          <pc:docMk/>
          <pc:sldMk cId="2905540795" sldId="299"/>
        </pc:sldMkLst>
        <pc:spChg chg="mod">
          <ac:chgData name="鈴木 泰樹" userId="66397c3e-6de1-45eb-a7ed-a87583d7df17" providerId="ADAL" clId="{B6855431-F98B-43CD-8685-FB728C0BE9A8}" dt="2024-02-16T12:16:31.214" v="1421" actId="403"/>
          <ac:spMkLst>
            <pc:docMk/>
            <pc:sldMk cId="2905540795" sldId="299"/>
            <ac:spMk id="12" creationId="{471072A8-92CE-87F7-E25B-19FF2A9D894F}"/>
          </ac:spMkLst>
        </pc:spChg>
        <pc:graphicFrameChg chg="mod modGraphic">
          <ac:chgData name="鈴木 泰樹" userId="66397c3e-6de1-45eb-a7ed-a87583d7df17" providerId="ADAL" clId="{B6855431-F98B-43CD-8685-FB728C0BE9A8}" dt="2024-02-16T12:15:37.664" v="1418" actId="1036"/>
          <ac:graphicFrameMkLst>
            <pc:docMk/>
            <pc:sldMk cId="2905540795" sldId="299"/>
            <ac:graphicFrameMk id="8" creationId="{FDFC5804-33BE-3D5E-F4C2-76D80C3FCD19}"/>
          </ac:graphicFrameMkLst>
        </pc:graphicFrameChg>
      </pc:sldChg>
      <pc:sldChg chg="addSp delSp modSp add mod">
        <pc:chgData name="鈴木 泰樹" userId="66397c3e-6de1-45eb-a7ed-a87583d7df17" providerId="ADAL" clId="{B6855431-F98B-43CD-8685-FB728C0BE9A8}" dt="2024-02-16T12:18:15.391" v="1433" actId="20577"/>
        <pc:sldMkLst>
          <pc:docMk/>
          <pc:sldMk cId="3926047573" sldId="300"/>
        </pc:sldMkLst>
        <pc:spChg chg="mod">
          <ac:chgData name="鈴木 泰樹" userId="66397c3e-6de1-45eb-a7ed-a87583d7df17" providerId="ADAL" clId="{B6855431-F98B-43CD-8685-FB728C0BE9A8}" dt="2024-02-16T12:18:15.391" v="1433" actId="20577"/>
          <ac:spMkLst>
            <pc:docMk/>
            <pc:sldMk cId="3926047573" sldId="300"/>
            <ac:spMk id="3" creationId="{D2673FAF-275E-4970-8F60-A45B7F6CE09C}"/>
          </ac:spMkLst>
        </pc:spChg>
        <pc:spChg chg="mod">
          <ac:chgData name="鈴木 泰樹" userId="66397c3e-6de1-45eb-a7ed-a87583d7df17" providerId="ADAL" clId="{B6855431-F98B-43CD-8685-FB728C0BE9A8}" dt="2024-02-16T12:06:05.706" v="1196" actId="20577"/>
          <ac:spMkLst>
            <pc:docMk/>
            <pc:sldMk cId="3926047573" sldId="300"/>
            <ac:spMk id="10" creationId="{39EB9595-173F-94B6-F54D-D945ABA481F0}"/>
          </ac:spMkLst>
        </pc:spChg>
        <pc:graphicFrameChg chg="del">
          <ac:chgData name="鈴木 泰樹" userId="66397c3e-6de1-45eb-a7ed-a87583d7df17" providerId="ADAL" clId="{B6855431-F98B-43CD-8685-FB728C0BE9A8}" dt="2024-02-16T12:05:15.530" v="1173" actId="478"/>
          <ac:graphicFrameMkLst>
            <pc:docMk/>
            <pc:sldMk cId="3926047573" sldId="300"/>
            <ac:graphicFrameMk id="12" creationId="{E71E4337-A17C-5930-77F0-553D58EA9FC2}"/>
          </ac:graphicFrameMkLst>
        </pc:graphicFrameChg>
        <pc:graphicFrameChg chg="del">
          <ac:chgData name="鈴木 泰樹" userId="66397c3e-6de1-45eb-a7ed-a87583d7df17" providerId="ADAL" clId="{B6855431-F98B-43CD-8685-FB728C0BE9A8}" dt="2024-02-16T12:05:15.530" v="1173" actId="478"/>
          <ac:graphicFrameMkLst>
            <pc:docMk/>
            <pc:sldMk cId="3926047573" sldId="300"/>
            <ac:graphicFrameMk id="15" creationId="{7FFBD47F-2EFE-8655-7AD6-E20CA26A57AC}"/>
          </ac:graphicFrameMkLst>
        </pc:graphicFrameChg>
        <pc:picChg chg="add mod ord">
          <ac:chgData name="鈴木 泰樹" userId="66397c3e-6de1-45eb-a7ed-a87583d7df17" providerId="ADAL" clId="{B6855431-F98B-43CD-8685-FB728C0BE9A8}" dt="2024-02-16T12:07:43.300" v="1288" actId="1035"/>
          <ac:picMkLst>
            <pc:docMk/>
            <pc:sldMk cId="3926047573" sldId="300"/>
            <ac:picMk id="4" creationId="{01625680-276E-26EA-CA53-5B1EF1E1DD3F}"/>
          </ac:picMkLst>
        </pc:picChg>
        <pc:picChg chg="add del mod ord">
          <ac:chgData name="鈴木 泰樹" userId="66397c3e-6de1-45eb-a7ed-a87583d7df17" providerId="ADAL" clId="{B6855431-F98B-43CD-8685-FB728C0BE9A8}" dt="2024-02-16T12:07:52.181" v="1289" actId="14100"/>
          <ac:picMkLst>
            <pc:docMk/>
            <pc:sldMk cId="3926047573" sldId="300"/>
            <ac:picMk id="17" creationId="{0D83D1B5-CB1D-23C9-D31B-4D43B177F1EF}"/>
          </ac:picMkLst>
        </pc:picChg>
      </pc:sldChg>
      <pc:sldChg chg="addSp delSp modSp add mod">
        <pc:chgData name="鈴木 泰樹" userId="66397c3e-6de1-45eb-a7ed-a87583d7df17" providerId="ADAL" clId="{B6855431-F98B-43CD-8685-FB728C0BE9A8}" dt="2024-02-16T13:08:27.566" v="2461" actId="1035"/>
        <pc:sldMkLst>
          <pc:docMk/>
          <pc:sldMk cId="789215922" sldId="301"/>
        </pc:sldMkLst>
        <pc:spChg chg="add mod">
          <ac:chgData name="鈴木 泰樹" userId="66397c3e-6de1-45eb-a7ed-a87583d7df17" providerId="ADAL" clId="{B6855431-F98B-43CD-8685-FB728C0BE9A8}" dt="2024-02-16T12:39:07.061" v="1712" actId="1076"/>
          <ac:spMkLst>
            <pc:docMk/>
            <pc:sldMk cId="789215922" sldId="301"/>
            <ac:spMk id="2" creationId="{8EDA1F8F-A4FE-4E99-70C3-1CBF3E1C4EB5}"/>
          </ac:spMkLst>
        </pc:spChg>
        <pc:spChg chg="mod">
          <ac:chgData name="鈴木 泰樹" userId="66397c3e-6de1-45eb-a7ed-a87583d7df17" providerId="ADAL" clId="{B6855431-F98B-43CD-8685-FB728C0BE9A8}" dt="2024-02-16T13:05:45.099" v="2380" actId="255"/>
          <ac:spMkLst>
            <pc:docMk/>
            <pc:sldMk cId="789215922" sldId="301"/>
            <ac:spMk id="3" creationId="{D2673FAF-275E-4970-8F60-A45B7F6CE09C}"/>
          </ac:spMkLst>
        </pc:spChg>
        <pc:spChg chg="del">
          <ac:chgData name="鈴木 泰樹" userId="66397c3e-6de1-45eb-a7ed-a87583d7df17" providerId="ADAL" clId="{B6855431-F98B-43CD-8685-FB728C0BE9A8}" dt="2024-02-16T12:36:50.373" v="1681" actId="478"/>
          <ac:spMkLst>
            <pc:docMk/>
            <pc:sldMk cId="789215922" sldId="301"/>
            <ac:spMk id="6" creationId="{3D44301D-08B1-9661-132B-63E75EB6A997}"/>
          </ac:spMkLst>
        </pc:spChg>
        <pc:spChg chg="del">
          <ac:chgData name="鈴木 泰樹" userId="66397c3e-6de1-45eb-a7ed-a87583d7df17" providerId="ADAL" clId="{B6855431-F98B-43CD-8685-FB728C0BE9A8}" dt="2024-02-16T12:36:50.373" v="1681" actId="478"/>
          <ac:spMkLst>
            <pc:docMk/>
            <pc:sldMk cId="789215922" sldId="301"/>
            <ac:spMk id="7" creationId="{0B1CC314-134C-5C1A-C3B2-173E9F75C7A7}"/>
          </ac:spMkLst>
        </pc:spChg>
        <pc:spChg chg="del">
          <ac:chgData name="鈴木 泰樹" userId="66397c3e-6de1-45eb-a7ed-a87583d7df17" providerId="ADAL" clId="{B6855431-F98B-43CD-8685-FB728C0BE9A8}" dt="2024-02-16T12:36:50.373" v="1681" actId="478"/>
          <ac:spMkLst>
            <pc:docMk/>
            <pc:sldMk cId="789215922" sldId="301"/>
            <ac:spMk id="8" creationId="{87D6C189-3450-B5A6-6E22-A54810732F8D}"/>
          </ac:spMkLst>
        </pc:spChg>
        <pc:spChg chg="mod">
          <ac:chgData name="鈴木 泰樹" userId="66397c3e-6de1-45eb-a7ed-a87583d7df17" providerId="ADAL" clId="{B6855431-F98B-43CD-8685-FB728C0BE9A8}" dt="2024-02-16T13:08:27.566" v="2461" actId="1035"/>
          <ac:spMkLst>
            <pc:docMk/>
            <pc:sldMk cId="789215922" sldId="301"/>
            <ac:spMk id="9" creationId="{6BFFF332-5272-4EE7-A30E-34766C96217C}"/>
          </ac:spMkLst>
        </pc:spChg>
        <pc:spChg chg="del">
          <ac:chgData name="鈴木 泰樹" userId="66397c3e-6de1-45eb-a7ed-a87583d7df17" providerId="ADAL" clId="{B6855431-F98B-43CD-8685-FB728C0BE9A8}" dt="2024-02-16T12:36:50.373" v="1681" actId="478"/>
          <ac:spMkLst>
            <pc:docMk/>
            <pc:sldMk cId="789215922" sldId="301"/>
            <ac:spMk id="10" creationId="{DC7FBE1C-83B5-216B-9EB3-EB89BE9C8165}"/>
          </ac:spMkLst>
        </pc:spChg>
        <pc:spChg chg="del">
          <ac:chgData name="鈴木 泰樹" userId="66397c3e-6de1-45eb-a7ed-a87583d7df17" providerId="ADAL" clId="{B6855431-F98B-43CD-8685-FB728C0BE9A8}" dt="2024-02-16T12:36:50.373" v="1681" actId="478"/>
          <ac:spMkLst>
            <pc:docMk/>
            <pc:sldMk cId="789215922" sldId="301"/>
            <ac:spMk id="11" creationId="{A4B5D49D-3381-26E2-7B7F-EBEC46BB298E}"/>
          </ac:spMkLst>
        </pc:spChg>
        <pc:spChg chg="add mod">
          <ac:chgData name="鈴木 泰樹" userId="66397c3e-6de1-45eb-a7ed-a87583d7df17" providerId="ADAL" clId="{B6855431-F98B-43CD-8685-FB728C0BE9A8}" dt="2024-02-16T13:08:27.566" v="2461" actId="1035"/>
          <ac:spMkLst>
            <pc:docMk/>
            <pc:sldMk cId="789215922" sldId="301"/>
            <ac:spMk id="15" creationId="{CFDE302F-37E4-4B2D-D284-FEF3D199BA81}"/>
          </ac:spMkLst>
        </pc:spChg>
        <pc:spChg chg="add mod ord">
          <ac:chgData name="鈴木 泰樹" userId="66397c3e-6de1-45eb-a7ed-a87583d7df17" providerId="ADAL" clId="{B6855431-F98B-43CD-8685-FB728C0BE9A8}" dt="2024-02-16T13:08:27.566" v="2461" actId="1035"/>
          <ac:spMkLst>
            <pc:docMk/>
            <pc:sldMk cId="789215922" sldId="301"/>
            <ac:spMk id="18" creationId="{C4C9E441-0D4B-C71E-F46D-E34806B37045}"/>
          </ac:spMkLst>
        </pc:spChg>
        <pc:spChg chg="add mod">
          <ac:chgData name="鈴木 泰樹" userId="66397c3e-6de1-45eb-a7ed-a87583d7df17" providerId="ADAL" clId="{B6855431-F98B-43CD-8685-FB728C0BE9A8}" dt="2024-02-16T13:08:27.566" v="2461" actId="1035"/>
          <ac:spMkLst>
            <pc:docMk/>
            <pc:sldMk cId="789215922" sldId="301"/>
            <ac:spMk id="19" creationId="{79324B55-91CA-083A-2CCE-30F73719D844}"/>
          </ac:spMkLst>
        </pc:spChg>
        <pc:spChg chg="add mod">
          <ac:chgData name="鈴木 泰樹" userId="66397c3e-6de1-45eb-a7ed-a87583d7df17" providerId="ADAL" clId="{B6855431-F98B-43CD-8685-FB728C0BE9A8}" dt="2024-02-16T13:08:27.566" v="2461" actId="1035"/>
          <ac:spMkLst>
            <pc:docMk/>
            <pc:sldMk cId="789215922" sldId="301"/>
            <ac:spMk id="22" creationId="{C996130C-CE5E-8C1B-39B3-042988190348}"/>
          </ac:spMkLst>
        </pc:spChg>
        <pc:spChg chg="add mod">
          <ac:chgData name="鈴木 泰樹" userId="66397c3e-6de1-45eb-a7ed-a87583d7df17" providerId="ADAL" clId="{B6855431-F98B-43CD-8685-FB728C0BE9A8}" dt="2024-02-16T12:49:34.642" v="2043"/>
          <ac:spMkLst>
            <pc:docMk/>
            <pc:sldMk cId="789215922" sldId="301"/>
            <ac:spMk id="34" creationId="{DADF8031-0C66-4B06-B589-C81118ED37BC}"/>
          </ac:spMkLst>
        </pc:spChg>
        <pc:spChg chg="add mod">
          <ac:chgData name="鈴木 泰樹" userId="66397c3e-6de1-45eb-a7ed-a87583d7df17" providerId="ADAL" clId="{B6855431-F98B-43CD-8685-FB728C0BE9A8}" dt="2024-02-16T12:58:39.116" v="2295" actId="403"/>
          <ac:spMkLst>
            <pc:docMk/>
            <pc:sldMk cId="789215922" sldId="301"/>
            <ac:spMk id="35" creationId="{B30CAA04-698D-4019-9151-FE032335BC68}"/>
          </ac:spMkLst>
        </pc:spChg>
        <pc:spChg chg="add mod">
          <ac:chgData name="鈴木 泰樹" userId="66397c3e-6de1-45eb-a7ed-a87583d7df17" providerId="ADAL" clId="{B6855431-F98B-43CD-8685-FB728C0BE9A8}" dt="2024-02-16T12:49:34.642" v="2043"/>
          <ac:spMkLst>
            <pc:docMk/>
            <pc:sldMk cId="789215922" sldId="301"/>
            <ac:spMk id="36" creationId="{DE009375-E6CA-4177-9116-29AFF4164117}"/>
          </ac:spMkLst>
        </pc:spChg>
        <pc:spChg chg="add mod">
          <ac:chgData name="鈴木 泰樹" userId="66397c3e-6de1-45eb-a7ed-a87583d7df17" providerId="ADAL" clId="{B6855431-F98B-43CD-8685-FB728C0BE9A8}" dt="2024-02-16T12:58:29.074" v="2293" actId="403"/>
          <ac:spMkLst>
            <pc:docMk/>
            <pc:sldMk cId="789215922" sldId="301"/>
            <ac:spMk id="37" creationId="{8E096EFD-1E3A-4A8A-A77D-3BFD16016E04}"/>
          </ac:spMkLst>
        </pc:spChg>
        <pc:spChg chg="add mod">
          <ac:chgData name="鈴木 泰樹" userId="66397c3e-6de1-45eb-a7ed-a87583d7df17" providerId="ADAL" clId="{B6855431-F98B-43CD-8685-FB728C0BE9A8}" dt="2024-02-16T13:07:37.314" v="2435" actId="14100"/>
          <ac:spMkLst>
            <pc:docMk/>
            <pc:sldMk cId="789215922" sldId="301"/>
            <ac:spMk id="38" creationId="{06EB28A0-FD1D-8229-3AF5-022AE1D2E611}"/>
          </ac:spMkLst>
        </pc:spChg>
        <pc:grpChg chg="add mod">
          <ac:chgData name="鈴木 泰樹" userId="66397c3e-6de1-45eb-a7ed-a87583d7df17" providerId="ADAL" clId="{B6855431-F98B-43CD-8685-FB728C0BE9A8}" dt="2024-02-16T13:08:27.566" v="2461" actId="1035"/>
          <ac:grpSpMkLst>
            <pc:docMk/>
            <pc:sldMk cId="789215922" sldId="301"/>
            <ac:grpSpMk id="24" creationId="{E18B5A0A-51E4-48A9-B91C-550C2509BEF4}"/>
          </ac:grpSpMkLst>
        </pc:grpChg>
        <pc:graphicFrameChg chg="del">
          <ac:chgData name="鈴木 泰樹" userId="66397c3e-6de1-45eb-a7ed-a87583d7df17" providerId="ADAL" clId="{B6855431-F98B-43CD-8685-FB728C0BE9A8}" dt="2024-02-16T12:36:50.373" v="1681" actId="478"/>
          <ac:graphicFrameMkLst>
            <pc:docMk/>
            <pc:sldMk cId="789215922" sldId="301"/>
            <ac:graphicFrameMk id="4" creationId="{0BCF2610-AC7E-D9D9-B268-8B30D6360CB7}"/>
          </ac:graphicFrameMkLst>
        </pc:graphicFrameChg>
        <pc:graphicFrameChg chg="add mod">
          <ac:chgData name="鈴木 泰樹" userId="66397c3e-6de1-45eb-a7ed-a87583d7df17" providerId="ADAL" clId="{B6855431-F98B-43CD-8685-FB728C0BE9A8}" dt="2024-02-16T13:08:27.566" v="2461" actId="1035"/>
          <ac:graphicFrameMkLst>
            <pc:docMk/>
            <pc:sldMk cId="789215922" sldId="301"/>
            <ac:graphicFrameMk id="5" creationId="{6262D719-F5CD-8D75-74F2-5F413BB93E70}"/>
          </ac:graphicFrameMkLst>
        </pc:graphicFrameChg>
        <pc:graphicFrameChg chg="add del mod">
          <ac:chgData name="鈴木 泰樹" userId="66397c3e-6de1-45eb-a7ed-a87583d7df17" providerId="ADAL" clId="{B6855431-F98B-43CD-8685-FB728C0BE9A8}" dt="2024-02-16T12:40:26.756" v="1785"/>
          <ac:graphicFrameMkLst>
            <pc:docMk/>
            <pc:sldMk cId="789215922" sldId="301"/>
            <ac:graphicFrameMk id="12" creationId="{876BAEFC-D04E-E4B4-75BF-F7B162CDB75C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3:08:27.566" v="2461" actId="1035"/>
          <ac:graphicFrameMkLst>
            <pc:docMk/>
            <pc:sldMk cId="789215922" sldId="301"/>
            <ac:graphicFrameMk id="13" creationId="{859A053B-AA95-3991-E6F8-D14E0881ED52}"/>
          </ac:graphicFrameMkLst>
        </pc:graphicFrameChg>
        <pc:graphicFrameChg chg="add mod ord modGraphic">
          <ac:chgData name="鈴木 泰樹" userId="66397c3e-6de1-45eb-a7ed-a87583d7df17" providerId="ADAL" clId="{B6855431-F98B-43CD-8685-FB728C0BE9A8}" dt="2024-02-16T13:08:27.566" v="2461" actId="1035"/>
          <ac:graphicFrameMkLst>
            <pc:docMk/>
            <pc:sldMk cId="789215922" sldId="301"/>
            <ac:graphicFrameMk id="16" creationId="{5E70153A-D5F0-A55E-E05D-E94FB4A948AE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3:08:27.566" v="2461" actId="1035"/>
          <ac:graphicFrameMkLst>
            <pc:docMk/>
            <pc:sldMk cId="789215922" sldId="301"/>
            <ac:graphicFrameMk id="20" creationId="{1BC2D62C-B0DA-4D3E-D48F-AB0435D0DAD0}"/>
          </ac:graphicFrameMkLst>
        </pc:graphicFrameChg>
        <pc:picChg chg="add mod">
          <ac:chgData name="鈴木 泰樹" userId="66397c3e-6de1-45eb-a7ed-a87583d7df17" providerId="ADAL" clId="{B6855431-F98B-43CD-8685-FB728C0BE9A8}" dt="2024-02-16T13:08:27.566" v="2461" actId="1035"/>
          <ac:picMkLst>
            <pc:docMk/>
            <pc:sldMk cId="789215922" sldId="301"/>
            <ac:picMk id="23" creationId="{E69A33FD-937E-CEC7-CF49-8DED892BBDD1}"/>
          </ac:picMkLst>
        </pc:picChg>
        <pc:picChg chg="add mod">
          <ac:chgData name="鈴木 泰樹" userId="66397c3e-6de1-45eb-a7ed-a87583d7df17" providerId="ADAL" clId="{B6855431-F98B-43CD-8685-FB728C0BE9A8}" dt="2024-02-16T12:49:34.642" v="2043"/>
          <ac:picMkLst>
            <pc:docMk/>
            <pc:sldMk cId="789215922" sldId="301"/>
            <ac:picMk id="25" creationId="{31B8DCE0-138B-4C0A-90F8-1B3AD9193A19}"/>
          </ac:picMkLst>
        </pc:picChg>
        <pc:picChg chg="add mod">
          <ac:chgData name="鈴木 泰樹" userId="66397c3e-6de1-45eb-a7ed-a87583d7df17" providerId="ADAL" clId="{B6855431-F98B-43CD-8685-FB728C0BE9A8}" dt="2024-02-16T12:49:34.642" v="2043"/>
          <ac:picMkLst>
            <pc:docMk/>
            <pc:sldMk cId="789215922" sldId="301"/>
            <ac:picMk id="26" creationId="{78C6DD9B-0643-4E20-9B0F-6D45F087D6C4}"/>
          </ac:picMkLst>
        </pc:picChg>
        <pc:picChg chg="add mod">
          <ac:chgData name="鈴木 泰樹" userId="66397c3e-6de1-45eb-a7ed-a87583d7df17" providerId="ADAL" clId="{B6855431-F98B-43CD-8685-FB728C0BE9A8}" dt="2024-02-16T12:49:34.642" v="2043"/>
          <ac:picMkLst>
            <pc:docMk/>
            <pc:sldMk cId="789215922" sldId="301"/>
            <ac:picMk id="27" creationId="{3A898B8C-0A68-49A7-9B4A-6BEFB17FA424}"/>
          </ac:picMkLst>
        </pc:picChg>
        <pc:picChg chg="add mod">
          <ac:chgData name="鈴木 泰樹" userId="66397c3e-6de1-45eb-a7ed-a87583d7df17" providerId="ADAL" clId="{B6855431-F98B-43CD-8685-FB728C0BE9A8}" dt="2024-02-16T12:49:34.642" v="2043"/>
          <ac:picMkLst>
            <pc:docMk/>
            <pc:sldMk cId="789215922" sldId="301"/>
            <ac:picMk id="30" creationId="{E7A2DE5B-C64A-45F1-B66D-B564F3A68D37}"/>
          </ac:picMkLst>
        </pc:picChg>
        <pc:picChg chg="add mod">
          <ac:chgData name="鈴木 泰樹" userId="66397c3e-6de1-45eb-a7ed-a87583d7df17" providerId="ADAL" clId="{B6855431-F98B-43CD-8685-FB728C0BE9A8}" dt="2024-02-16T12:49:34.642" v="2043"/>
          <ac:picMkLst>
            <pc:docMk/>
            <pc:sldMk cId="789215922" sldId="301"/>
            <ac:picMk id="33" creationId="{964E6E96-1CE6-4215-AE49-A3C699685484}"/>
          </ac:picMkLst>
        </pc:picChg>
        <pc:cxnChg chg="add mod">
          <ac:chgData name="鈴木 泰樹" userId="66397c3e-6de1-45eb-a7ed-a87583d7df17" providerId="ADAL" clId="{B6855431-F98B-43CD-8685-FB728C0BE9A8}" dt="2024-02-16T12:49:34.642" v="2043"/>
          <ac:cxnSpMkLst>
            <pc:docMk/>
            <pc:sldMk cId="789215922" sldId="301"/>
            <ac:cxnSpMk id="28" creationId="{B88C96E3-5AE6-456D-85E2-CD378A4165DC}"/>
          </ac:cxnSpMkLst>
        </pc:cxnChg>
        <pc:cxnChg chg="add mod">
          <ac:chgData name="鈴木 泰樹" userId="66397c3e-6de1-45eb-a7ed-a87583d7df17" providerId="ADAL" clId="{B6855431-F98B-43CD-8685-FB728C0BE9A8}" dt="2024-02-16T12:49:34.642" v="2043"/>
          <ac:cxnSpMkLst>
            <pc:docMk/>
            <pc:sldMk cId="789215922" sldId="301"/>
            <ac:cxnSpMk id="29" creationId="{EEF2C38A-E5AA-4650-9A6C-364668DE1261}"/>
          </ac:cxnSpMkLst>
        </pc:cxnChg>
        <pc:cxnChg chg="add mod">
          <ac:chgData name="鈴木 泰樹" userId="66397c3e-6de1-45eb-a7ed-a87583d7df17" providerId="ADAL" clId="{B6855431-F98B-43CD-8685-FB728C0BE9A8}" dt="2024-02-16T12:49:34.642" v="2043"/>
          <ac:cxnSpMkLst>
            <pc:docMk/>
            <pc:sldMk cId="789215922" sldId="301"/>
            <ac:cxnSpMk id="31" creationId="{3357A5A0-15A1-40A3-9134-36E1A42D9B2F}"/>
          </ac:cxnSpMkLst>
        </pc:cxnChg>
        <pc:cxnChg chg="add mod">
          <ac:chgData name="鈴木 泰樹" userId="66397c3e-6de1-45eb-a7ed-a87583d7df17" providerId="ADAL" clId="{B6855431-F98B-43CD-8685-FB728C0BE9A8}" dt="2024-02-16T12:49:34.642" v="2043"/>
          <ac:cxnSpMkLst>
            <pc:docMk/>
            <pc:sldMk cId="789215922" sldId="301"/>
            <ac:cxnSpMk id="32" creationId="{8BE51A72-B6F7-4AD5-AB23-57DB7DA20E8D}"/>
          </ac:cxnSpMkLst>
        </pc:cxnChg>
      </pc:sldChg>
    </pc:docChg>
  </pc:docChgLst>
  <pc:docChgLst>
    <pc:chgData name="鈴木 泰樹" userId="66397c3e-6de1-45eb-a7ed-a87583d7df17" providerId="ADAL" clId="{A4142F07-1D32-4C13-AA77-044E94936F66}"/>
    <pc:docChg chg="undo custSel addSld delSld modSld sldOrd">
      <pc:chgData name="鈴木 泰樹" userId="66397c3e-6de1-45eb-a7ed-a87583d7df17" providerId="ADAL" clId="{A4142F07-1D32-4C13-AA77-044E94936F66}" dt="2024-03-07T11:04:59.025" v="1426"/>
      <pc:docMkLst>
        <pc:docMk/>
      </pc:docMkLst>
      <pc:sldChg chg="modSp mod">
        <pc:chgData name="鈴木 泰樹" userId="66397c3e-6de1-45eb-a7ed-a87583d7df17" providerId="ADAL" clId="{A4142F07-1D32-4C13-AA77-044E94936F66}" dt="2024-03-07T09:15:35.645" v="401" actId="20577"/>
        <pc:sldMkLst>
          <pc:docMk/>
          <pc:sldMk cId="1568244733" sldId="256"/>
        </pc:sldMkLst>
        <pc:spChg chg="mod">
          <ac:chgData name="鈴木 泰樹" userId="66397c3e-6de1-45eb-a7ed-a87583d7df17" providerId="ADAL" clId="{A4142F07-1D32-4C13-AA77-044E94936F66}" dt="2024-03-07T07:09:06.727" v="9" actId="2057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A4142F07-1D32-4C13-AA77-044E94936F66}" dt="2024-03-07T09:15:35.645" v="401" actId="20577"/>
          <ac:spMkLst>
            <pc:docMk/>
            <pc:sldMk cId="1568244733" sldId="256"/>
            <ac:spMk id="11" creationId="{CBC26E9E-EAD8-4C14-A8DF-6938D37FD94C}"/>
          </ac:spMkLst>
        </pc:spChg>
      </pc:sldChg>
      <pc:sldChg chg="modSp add del mod">
        <pc:chgData name="鈴木 泰樹" userId="66397c3e-6de1-45eb-a7ed-a87583d7df17" providerId="ADAL" clId="{A4142F07-1D32-4C13-AA77-044E94936F66}" dt="2024-03-07T11:01:20.492" v="1418" actId="47"/>
        <pc:sldMkLst>
          <pc:docMk/>
          <pc:sldMk cId="3597140215" sldId="294"/>
        </pc:sldMkLst>
        <pc:spChg chg="mod">
          <ac:chgData name="鈴木 泰樹" userId="66397c3e-6de1-45eb-a7ed-a87583d7df17" providerId="ADAL" clId="{A4142F07-1D32-4C13-AA77-044E94936F66}" dt="2024-03-07T10:49:35.101" v="1384" actId="20577"/>
          <ac:spMkLst>
            <pc:docMk/>
            <pc:sldMk cId="3597140215" sldId="294"/>
            <ac:spMk id="2" creationId="{00000000-0000-0000-0000-000000000000}"/>
          </ac:spMkLst>
        </pc:spChg>
      </pc:sldChg>
      <pc:sldChg chg="modSp mod">
        <pc:chgData name="鈴木 泰樹" userId="66397c3e-6de1-45eb-a7ed-a87583d7df17" providerId="ADAL" clId="{A4142F07-1D32-4C13-AA77-044E94936F66}" dt="2024-03-07T10:49:40.380" v="1385"/>
        <pc:sldMkLst>
          <pc:docMk/>
          <pc:sldMk cId="1285991381" sldId="295"/>
        </pc:sldMkLst>
        <pc:spChg chg="mod">
          <ac:chgData name="鈴木 泰樹" userId="66397c3e-6de1-45eb-a7ed-a87583d7df17" providerId="ADAL" clId="{A4142F07-1D32-4C13-AA77-044E94936F66}" dt="2024-03-07T10:49:40.380" v="1385"/>
          <ac:spMkLst>
            <pc:docMk/>
            <pc:sldMk cId="1285991381" sldId="295"/>
            <ac:spMk id="2" creationId="{00000000-0000-0000-0000-000000000000}"/>
          </ac:spMkLst>
        </pc:spChg>
      </pc:sldChg>
      <pc:sldChg chg="add">
        <pc:chgData name="鈴木 泰樹" userId="66397c3e-6de1-45eb-a7ed-a87583d7df17" providerId="ADAL" clId="{A4142F07-1D32-4C13-AA77-044E94936F66}" dt="2024-03-07T11:04:59.025" v="1426"/>
        <pc:sldMkLst>
          <pc:docMk/>
          <pc:sldMk cId="789215922" sldId="301"/>
        </pc:sldMkLst>
      </pc:sldChg>
      <pc:sldChg chg="modSp add mod">
        <pc:chgData name="鈴木 泰樹" userId="66397c3e-6de1-45eb-a7ed-a87583d7df17" providerId="ADAL" clId="{A4142F07-1D32-4C13-AA77-044E94936F66}" dt="2024-03-07T11:02:40.264" v="1425" actId="20577"/>
        <pc:sldMkLst>
          <pc:docMk/>
          <pc:sldMk cId="3476138532" sldId="302"/>
        </pc:sldMkLst>
        <pc:spChg chg="mod">
          <ac:chgData name="鈴木 泰樹" userId="66397c3e-6de1-45eb-a7ed-a87583d7df17" providerId="ADAL" clId="{A4142F07-1D32-4C13-AA77-044E94936F66}" dt="2024-03-07T11:02:40.264" v="1425" actId="20577"/>
          <ac:spMkLst>
            <pc:docMk/>
            <pc:sldMk cId="3476138532" sldId="302"/>
            <ac:spMk id="2" creationId="{5D536BCA-D14D-EB42-FDFA-35A836D85845}"/>
          </ac:spMkLst>
        </pc:spChg>
      </pc:sldChg>
      <pc:sldChg chg="addSp modSp mod">
        <pc:chgData name="鈴木 泰樹" userId="66397c3e-6de1-45eb-a7ed-a87583d7df17" providerId="ADAL" clId="{A4142F07-1D32-4C13-AA77-044E94936F66}" dt="2024-03-07T10:34:51.035" v="1088" actId="166"/>
        <pc:sldMkLst>
          <pc:docMk/>
          <pc:sldMk cId="1465536725" sldId="317"/>
        </pc:sldMkLst>
        <pc:spChg chg="add mod">
          <ac:chgData name="鈴木 泰樹" userId="66397c3e-6de1-45eb-a7ed-a87583d7df17" providerId="ADAL" clId="{A4142F07-1D32-4C13-AA77-044E94936F66}" dt="2024-03-07T10:33:52.463" v="1082" actId="14100"/>
          <ac:spMkLst>
            <pc:docMk/>
            <pc:sldMk cId="1465536725" sldId="317"/>
            <ac:spMk id="41" creationId="{A0E48834-CE04-A189-6C9F-389965778DE3}"/>
          </ac:spMkLst>
        </pc:spChg>
        <pc:spChg chg="mod ord">
          <ac:chgData name="鈴木 泰樹" userId="66397c3e-6de1-45eb-a7ed-a87583d7df17" providerId="ADAL" clId="{A4142F07-1D32-4C13-AA77-044E94936F66}" dt="2024-03-07T10:34:51.035" v="1088" actId="166"/>
          <ac:spMkLst>
            <pc:docMk/>
            <pc:sldMk cId="1465536725" sldId="317"/>
            <ac:spMk id="77" creationId="{A51AE525-C105-7644-8B23-D58808DCCAB8}"/>
          </ac:spMkLst>
        </pc:spChg>
        <pc:spChg chg="ord">
          <ac:chgData name="鈴木 泰樹" userId="66397c3e-6de1-45eb-a7ed-a87583d7df17" providerId="ADAL" clId="{A4142F07-1D32-4C13-AA77-044E94936F66}" dt="2024-03-07T10:33:59.998" v="1083" actId="166"/>
          <ac:spMkLst>
            <pc:docMk/>
            <pc:sldMk cId="1465536725" sldId="317"/>
            <ac:spMk id="135" creationId="{2712F04D-37F1-4419-AE82-8538E0A5F9B9}"/>
          </ac:spMkLst>
        </pc:spChg>
      </pc:sldChg>
      <pc:sldChg chg="delSp modSp mod ord">
        <pc:chgData name="鈴木 泰樹" userId="66397c3e-6de1-45eb-a7ed-a87583d7df17" providerId="ADAL" clId="{A4142F07-1D32-4C13-AA77-044E94936F66}" dt="2024-03-07T11:00:51.497" v="1416" actId="114"/>
        <pc:sldMkLst>
          <pc:docMk/>
          <pc:sldMk cId="129997936" sldId="318"/>
        </pc:sldMkLst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2" creationId="{84F25096-2048-7488-2529-945E50793348}"/>
          </ac:spMkLst>
        </pc:spChg>
        <pc:spChg chg="mod">
          <ac:chgData name="鈴木 泰樹" userId="66397c3e-6de1-45eb-a7ed-a87583d7df17" providerId="ADAL" clId="{A4142F07-1D32-4C13-AA77-044E94936F66}" dt="2024-03-07T10:50:37.629" v="1395" actId="20577"/>
          <ac:spMkLst>
            <pc:docMk/>
            <pc:sldMk cId="129997936" sldId="318"/>
            <ac:spMk id="3" creationId="{D2673FAF-275E-4970-8F60-A45B7F6CE09C}"/>
          </ac:spMkLst>
        </pc:spChg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5" creationId="{40DE1FBC-57EF-28F1-0112-0810C577176F}"/>
          </ac:spMkLst>
        </pc:spChg>
        <pc:spChg chg="mod">
          <ac:chgData name="鈴木 泰樹" userId="66397c3e-6de1-45eb-a7ed-a87583d7df17" providerId="ADAL" clId="{A4142F07-1D32-4C13-AA77-044E94936F66}" dt="2024-03-07T11:00:51.497" v="1416" actId="114"/>
          <ac:spMkLst>
            <pc:docMk/>
            <pc:sldMk cId="129997936" sldId="318"/>
            <ac:spMk id="9" creationId="{6BFFF332-5272-4EE7-A30E-34766C96217C}"/>
          </ac:spMkLst>
        </pc:spChg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12" creationId="{B5BCA0E1-BC96-BB50-A9B6-6FCAA1ABC5CF}"/>
          </ac:spMkLst>
        </pc:spChg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14" creationId="{8ED42E2C-2C25-1413-2DBE-CA95A962B631}"/>
          </ac:spMkLst>
        </pc:spChg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15" creationId="{78643154-BF56-FDE6-D685-9F316DFB9467}"/>
          </ac:spMkLst>
        </pc:spChg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16" creationId="{FAC36342-F244-E55F-D988-24CD4A229B49}"/>
          </ac:spMkLst>
        </pc:spChg>
        <pc:graphicFrameChg chg="del mod">
          <ac:chgData name="鈴木 泰樹" userId="66397c3e-6de1-45eb-a7ed-a87583d7df17" providerId="ADAL" clId="{A4142F07-1D32-4C13-AA77-044E94936F66}" dt="2024-03-07T07:23:47.142" v="188" actId="478"/>
          <ac:graphicFrameMkLst>
            <pc:docMk/>
            <pc:sldMk cId="129997936" sldId="318"/>
            <ac:graphicFrameMk id="4" creationId="{71D4FD83-D1F9-4F3C-BAD4-EEEECA3DCAE1}"/>
          </ac:graphicFrameMkLst>
        </pc:graphicFrameChg>
      </pc:sldChg>
      <pc:sldChg chg="modSp mod">
        <pc:chgData name="鈴木 泰樹" userId="66397c3e-6de1-45eb-a7ed-a87583d7df17" providerId="ADAL" clId="{A4142F07-1D32-4C13-AA77-044E94936F66}" dt="2024-03-07T09:25:11.460" v="435" actId="404"/>
        <pc:sldMkLst>
          <pc:docMk/>
          <pc:sldMk cId="2587355034" sldId="1298"/>
        </pc:sldMkLst>
        <pc:spChg chg="mod">
          <ac:chgData name="鈴木 泰樹" userId="66397c3e-6de1-45eb-a7ed-a87583d7df17" providerId="ADAL" clId="{A4142F07-1D32-4C13-AA77-044E94936F66}" dt="2024-03-07T09:25:11.460" v="435" actId="404"/>
          <ac:spMkLst>
            <pc:docMk/>
            <pc:sldMk cId="2587355034" sldId="1298"/>
            <ac:spMk id="3" creationId="{00000000-0000-0000-0000-000000000000}"/>
          </ac:spMkLst>
        </pc:spChg>
      </pc:sldChg>
      <pc:sldChg chg="add del">
        <pc:chgData name="鈴木 泰樹" userId="66397c3e-6de1-45eb-a7ed-a87583d7df17" providerId="ADAL" clId="{A4142F07-1D32-4C13-AA77-044E94936F66}" dt="2024-03-07T09:51:55.240" v="469" actId="47"/>
        <pc:sldMkLst>
          <pc:docMk/>
          <pc:sldMk cId="650875809" sldId="1301"/>
        </pc:sldMkLst>
      </pc:sldChg>
      <pc:sldChg chg="modSp add mod">
        <pc:chgData name="鈴木 泰樹" userId="66397c3e-6de1-45eb-a7ed-a87583d7df17" providerId="ADAL" clId="{A4142F07-1D32-4C13-AA77-044E94936F66}" dt="2024-03-07T10:34:30.383" v="1085" actId="1076"/>
        <pc:sldMkLst>
          <pc:docMk/>
          <pc:sldMk cId="3943084421" sldId="1302"/>
        </pc:sldMkLst>
        <pc:spChg chg="mod">
          <ac:chgData name="鈴木 泰樹" userId="66397c3e-6de1-45eb-a7ed-a87583d7df17" providerId="ADAL" clId="{A4142F07-1D32-4C13-AA77-044E94936F66}" dt="2024-03-07T10:34:30.383" v="1085" actId="1076"/>
          <ac:spMkLst>
            <pc:docMk/>
            <pc:sldMk cId="3943084421" sldId="1302"/>
            <ac:spMk id="5" creationId="{40DE1FBC-57EF-28F1-0112-0810C577176F}"/>
          </ac:spMkLst>
        </pc:spChg>
      </pc:sldChg>
      <pc:sldChg chg="del">
        <pc:chgData name="鈴木 泰樹" userId="66397c3e-6de1-45eb-a7ed-a87583d7df17" providerId="ADAL" clId="{A4142F07-1D32-4C13-AA77-044E94936F66}" dt="2024-03-07T07:09:59.808" v="14" actId="47"/>
        <pc:sldMkLst>
          <pc:docMk/>
          <pc:sldMk cId="4141425894" sldId="1303"/>
        </pc:sldMkLst>
      </pc:sldChg>
    </pc:docChg>
  </pc:docChgLst>
  <pc:docChgLst>
    <pc:chgData name="鈴木 泰樹" userId="66397c3e-6de1-45eb-a7ed-a87583d7df17" providerId="ADAL" clId="{E27A9B0B-8B1C-4D33-95DF-417F7E773BCF}"/>
    <pc:docChg chg="undo custSel addSld delSld modSld">
      <pc:chgData name="鈴木 泰樹" userId="66397c3e-6de1-45eb-a7ed-a87583d7df17" providerId="ADAL" clId="{E27A9B0B-8B1C-4D33-95DF-417F7E773BCF}" dt="2025-10-30T13:04:06.285" v="2180" actId="20577"/>
      <pc:docMkLst>
        <pc:docMk/>
      </pc:docMkLst>
      <pc:sldChg chg="modSp mod">
        <pc:chgData name="鈴木 泰樹" userId="66397c3e-6de1-45eb-a7ed-a87583d7df17" providerId="ADAL" clId="{E27A9B0B-8B1C-4D33-95DF-417F7E773BCF}" dt="2025-10-30T13:04:06.285" v="2180" actId="20577"/>
        <pc:sldMkLst>
          <pc:docMk/>
          <pc:sldMk cId="1568244733" sldId="256"/>
        </pc:sldMkLst>
        <pc:spChg chg="mod">
          <ac:chgData name="鈴木 泰樹" userId="66397c3e-6de1-45eb-a7ed-a87583d7df17" providerId="ADAL" clId="{E27A9B0B-8B1C-4D33-95DF-417F7E773BCF}" dt="2025-10-30T13:04:06.285" v="2180" actId="20577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E27A9B0B-8B1C-4D33-95DF-417F7E773BCF}" dt="2025-10-30T09:02:15.563" v="62"/>
          <ac:spMkLst>
            <pc:docMk/>
            <pc:sldMk cId="1568244733" sldId="256"/>
            <ac:spMk id="8" creationId="{00000000-0000-0000-0000-000000000000}"/>
          </ac:spMkLst>
        </pc:spChg>
        <pc:spChg chg="mod">
          <ac:chgData name="鈴木 泰樹" userId="66397c3e-6de1-45eb-a7ed-a87583d7df17" providerId="ADAL" clId="{E27A9B0B-8B1C-4D33-95DF-417F7E773BCF}" dt="2025-10-30T09:00:24.425" v="50" actId="2057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E27A9B0B-8B1C-4D33-95DF-417F7E773BCF}" dt="2025-10-30T11:22:35.293" v="1714" actId="20577"/>
          <ac:spMkLst>
            <pc:docMk/>
            <pc:sldMk cId="1568244733" sldId="256"/>
            <ac:spMk id="11" creationId="{CBC26E9E-EAD8-4C14-A8DF-6938D37FD94C}"/>
          </ac:spMkLst>
        </pc:spChg>
      </pc:sldChg>
      <pc:sldChg chg="addSp modSp mod">
        <pc:chgData name="鈴木 泰樹" userId="66397c3e-6de1-45eb-a7ed-a87583d7df17" providerId="ADAL" clId="{E27A9B0B-8B1C-4D33-95DF-417F7E773BCF}" dt="2025-10-30T12:27:10.503" v="2153" actId="20577"/>
        <pc:sldMkLst>
          <pc:docMk/>
          <pc:sldMk cId="3597140215" sldId="294"/>
        </pc:sldMkLst>
        <pc:spChg chg="mod">
          <ac:chgData name="鈴木 泰樹" userId="66397c3e-6de1-45eb-a7ed-a87583d7df17" providerId="ADAL" clId="{E27A9B0B-8B1C-4D33-95DF-417F7E773BCF}" dt="2025-10-30T12:27:10.503" v="2153" actId="20577"/>
          <ac:spMkLst>
            <pc:docMk/>
            <pc:sldMk cId="3597140215" sldId="294"/>
            <ac:spMk id="3" creationId="{00000000-0000-0000-0000-000000000000}"/>
          </ac:spMkLst>
        </pc:spChg>
        <pc:graphicFrameChg chg="add mod">
          <ac:chgData name="鈴木 泰樹" userId="66397c3e-6de1-45eb-a7ed-a87583d7df17" providerId="ADAL" clId="{E27A9B0B-8B1C-4D33-95DF-417F7E773BCF}" dt="2025-10-30T12:23:33.354" v="2128" actId="1036"/>
          <ac:graphicFrameMkLst>
            <pc:docMk/>
            <pc:sldMk cId="3597140215" sldId="294"/>
            <ac:graphicFrameMk id="4" creationId="{83957740-5EDE-7CE8-4A7B-AF2612E11686}"/>
          </ac:graphicFrameMkLst>
        </pc:graphicFrameChg>
      </pc:sldChg>
      <pc:sldChg chg="del">
        <pc:chgData name="鈴木 泰樹" userId="66397c3e-6de1-45eb-a7ed-a87583d7df17" providerId="ADAL" clId="{E27A9B0B-8B1C-4D33-95DF-417F7E773BCF}" dt="2025-10-30T11:35:31.841" v="1799" actId="47"/>
        <pc:sldMkLst>
          <pc:docMk/>
          <pc:sldMk cId="1285991381" sldId="295"/>
        </pc:sldMkLst>
      </pc:sldChg>
      <pc:sldChg chg="del">
        <pc:chgData name="鈴木 泰樹" userId="66397c3e-6de1-45eb-a7ed-a87583d7df17" providerId="ADAL" clId="{E27A9B0B-8B1C-4D33-95DF-417F7E773BCF}" dt="2025-10-30T09:03:38.420" v="64" actId="47"/>
        <pc:sldMkLst>
          <pc:docMk/>
          <pc:sldMk cId="789215922" sldId="301"/>
        </pc:sldMkLst>
      </pc:sldChg>
      <pc:sldChg chg="del">
        <pc:chgData name="鈴木 泰樹" userId="66397c3e-6de1-45eb-a7ed-a87583d7df17" providerId="ADAL" clId="{E27A9B0B-8B1C-4D33-95DF-417F7E773BCF}" dt="2025-10-30T09:03:27.590" v="63" actId="47"/>
        <pc:sldMkLst>
          <pc:docMk/>
          <pc:sldMk cId="1626399954" sldId="316"/>
        </pc:sldMkLst>
      </pc:sldChg>
      <pc:sldChg chg="del">
        <pc:chgData name="鈴木 泰樹" userId="66397c3e-6de1-45eb-a7ed-a87583d7df17" providerId="ADAL" clId="{E27A9B0B-8B1C-4D33-95DF-417F7E773BCF}" dt="2025-10-30T09:04:06.264" v="66" actId="47"/>
        <pc:sldMkLst>
          <pc:docMk/>
          <pc:sldMk cId="1465536725" sldId="317"/>
        </pc:sldMkLst>
      </pc:sldChg>
      <pc:sldChg chg="addSp modSp mod">
        <pc:chgData name="鈴木 泰樹" userId="66397c3e-6de1-45eb-a7ed-a87583d7df17" providerId="ADAL" clId="{E27A9B0B-8B1C-4D33-95DF-417F7E773BCF}" dt="2025-10-30T12:21:59.065" v="2040" actId="20577"/>
        <pc:sldMkLst>
          <pc:docMk/>
          <pc:sldMk cId="129997936" sldId="318"/>
        </pc:sldMkLst>
        <pc:spChg chg="mod">
          <ac:chgData name="鈴木 泰樹" userId="66397c3e-6de1-45eb-a7ed-a87583d7df17" providerId="ADAL" clId="{E27A9B0B-8B1C-4D33-95DF-417F7E773BCF}" dt="2025-10-30T12:21:59.065" v="2040" actId="20577"/>
          <ac:spMkLst>
            <pc:docMk/>
            <pc:sldMk cId="129997936" sldId="318"/>
            <ac:spMk id="9" creationId="{6BFFF332-5272-4EE7-A30E-34766C96217C}"/>
          </ac:spMkLst>
        </pc:spChg>
        <pc:graphicFrameChg chg="add mod">
          <ac:chgData name="鈴木 泰樹" userId="66397c3e-6de1-45eb-a7ed-a87583d7df17" providerId="ADAL" clId="{E27A9B0B-8B1C-4D33-95DF-417F7E773BCF}" dt="2025-10-30T10:31:57.353" v="642"/>
          <ac:graphicFrameMkLst>
            <pc:docMk/>
            <pc:sldMk cId="129997936" sldId="318"/>
            <ac:graphicFrameMk id="2" creationId="{A3416159-B2F0-0FD6-CB67-2D296095CB44}"/>
          </ac:graphicFrameMkLst>
        </pc:graphicFrameChg>
        <pc:graphicFrameChg chg="add mod modGraphic">
          <ac:chgData name="鈴木 泰樹" userId="66397c3e-6de1-45eb-a7ed-a87583d7df17" providerId="ADAL" clId="{E27A9B0B-8B1C-4D33-95DF-417F7E773BCF}" dt="2025-10-30T12:21:35.659" v="2024"/>
          <ac:graphicFrameMkLst>
            <pc:docMk/>
            <pc:sldMk cId="129997936" sldId="318"/>
            <ac:graphicFrameMk id="4" creationId="{E9D254E2-8909-5CCB-FF53-323279047482}"/>
          </ac:graphicFrameMkLst>
        </pc:graphicFrameChg>
      </pc:sldChg>
      <pc:sldChg chg="modSp mod">
        <pc:chgData name="鈴木 泰樹" userId="66397c3e-6de1-45eb-a7ed-a87583d7df17" providerId="ADAL" clId="{E27A9B0B-8B1C-4D33-95DF-417F7E773BCF}" dt="2025-10-30T12:31:29.569" v="2160" actId="20577"/>
        <pc:sldMkLst>
          <pc:docMk/>
          <pc:sldMk cId="2587355034" sldId="1298"/>
        </pc:sldMkLst>
        <pc:spChg chg="mod">
          <ac:chgData name="鈴木 泰樹" userId="66397c3e-6de1-45eb-a7ed-a87583d7df17" providerId="ADAL" clId="{E27A9B0B-8B1C-4D33-95DF-417F7E773BCF}" dt="2025-10-30T12:31:29.569" v="2160" actId="20577"/>
          <ac:spMkLst>
            <pc:docMk/>
            <pc:sldMk cId="2587355034" sldId="1298"/>
            <ac:spMk id="3" creationId="{00000000-0000-0000-0000-000000000000}"/>
          </ac:spMkLst>
        </pc:spChg>
      </pc:sldChg>
      <pc:sldChg chg="del">
        <pc:chgData name="鈴木 泰樹" userId="66397c3e-6de1-45eb-a7ed-a87583d7df17" providerId="ADAL" clId="{E27A9B0B-8B1C-4D33-95DF-417F7E773BCF}" dt="2025-10-30T09:04:00.853" v="65" actId="47"/>
        <pc:sldMkLst>
          <pc:docMk/>
          <pc:sldMk cId="351567365" sldId="1299"/>
        </pc:sldMkLst>
      </pc:sldChg>
      <pc:sldChg chg="del">
        <pc:chgData name="鈴木 泰樹" userId="66397c3e-6de1-45eb-a7ed-a87583d7df17" providerId="ADAL" clId="{E27A9B0B-8B1C-4D33-95DF-417F7E773BCF}" dt="2025-10-30T09:04:00.853" v="65" actId="47"/>
        <pc:sldMkLst>
          <pc:docMk/>
          <pc:sldMk cId="3319437592" sldId="1300"/>
        </pc:sldMkLst>
      </pc:sldChg>
      <pc:sldChg chg="addSp delSp modSp del mod">
        <pc:chgData name="鈴木 泰樹" userId="66397c3e-6de1-45eb-a7ed-a87583d7df17" providerId="ADAL" clId="{E27A9B0B-8B1C-4D33-95DF-417F7E773BCF}" dt="2025-10-30T11:55:40.342" v="1860" actId="47"/>
        <pc:sldMkLst>
          <pc:docMk/>
          <pc:sldMk cId="3943084421" sldId="1302"/>
        </pc:sldMkLst>
        <pc:spChg chg="del">
          <ac:chgData name="鈴木 泰樹" userId="66397c3e-6de1-45eb-a7ed-a87583d7df17" providerId="ADAL" clId="{E27A9B0B-8B1C-4D33-95DF-417F7E773BCF}" dt="2025-10-30T09:09:07.990" v="240" actId="478"/>
          <ac:spMkLst>
            <pc:docMk/>
            <pc:sldMk cId="3943084421" sldId="1302"/>
            <ac:spMk id="2" creationId="{84F25096-2048-7488-2529-945E50793348}"/>
          </ac:spMkLst>
        </pc:spChg>
        <pc:spChg chg="mod">
          <ac:chgData name="鈴木 泰樹" userId="66397c3e-6de1-45eb-a7ed-a87583d7df17" providerId="ADAL" clId="{E27A9B0B-8B1C-4D33-95DF-417F7E773BCF}" dt="2025-10-30T11:21:27.671" v="1710" actId="20577"/>
          <ac:spMkLst>
            <pc:docMk/>
            <pc:sldMk cId="3943084421" sldId="1302"/>
            <ac:spMk id="3" creationId="{D2673FAF-275E-4970-8F60-A45B7F6CE09C}"/>
          </ac:spMkLst>
        </pc:spChg>
        <pc:spChg chg="add mod">
          <ac:chgData name="鈴木 泰樹" userId="66397c3e-6de1-45eb-a7ed-a87583d7df17" providerId="ADAL" clId="{E27A9B0B-8B1C-4D33-95DF-417F7E773BCF}" dt="2025-10-30T09:09:37.366" v="242"/>
          <ac:spMkLst>
            <pc:docMk/>
            <pc:sldMk cId="3943084421" sldId="1302"/>
            <ac:spMk id="5" creationId="{163794FB-7A2F-755E-C23C-83EDA4F0FC67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6" creationId="{B3D687A1-BE3F-0081-87C2-F081B502FC38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7" creationId="{DBAEA7CB-EF41-E3EF-52CB-559A22D3B78E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8" creationId="{C896DBC5-89FA-46D0-FD73-DE47A87417A7}"/>
          </ac:spMkLst>
        </pc:spChg>
        <pc:spChg chg="mod">
          <ac:chgData name="鈴木 泰樹" userId="66397c3e-6de1-45eb-a7ed-a87583d7df17" providerId="ADAL" clId="{E27A9B0B-8B1C-4D33-95DF-417F7E773BCF}" dt="2025-10-30T11:09:37.726" v="1340" actId="20577"/>
          <ac:spMkLst>
            <pc:docMk/>
            <pc:sldMk cId="3943084421" sldId="1302"/>
            <ac:spMk id="9" creationId="{6BFFF332-5272-4EE7-A30E-34766C96217C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0" creationId="{7E1E6284-42D3-7139-C925-F8A0E2C88B51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1" creationId="{F3C9BE3F-738C-A1F0-65DE-95B4A23A3F43}"/>
          </ac:spMkLst>
        </pc:spChg>
        <pc:spChg chg="del">
          <ac:chgData name="鈴木 泰樹" userId="66397c3e-6de1-45eb-a7ed-a87583d7df17" providerId="ADAL" clId="{E27A9B0B-8B1C-4D33-95DF-417F7E773BCF}" dt="2025-10-30T09:09:07.990" v="240" actId="478"/>
          <ac:spMkLst>
            <pc:docMk/>
            <pc:sldMk cId="3943084421" sldId="1302"/>
            <ac:spMk id="12" creationId="{B5BCA0E1-BC96-BB50-A9B6-6FCAA1ABC5CF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3" creationId="{15C2EBFE-622B-44CB-B12A-872503E63FDA}"/>
          </ac:spMkLst>
        </pc:spChg>
        <pc:spChg chg="del">
          <ac:chgData name="鈴木 泰樹" userId="66397c3e-6de1-45eb-a7ed-a87583d7df17" providerId="ADAL" clId="{E27A9B0B-8B1C-4D33-95DF-417F7E773BCF}" dt="2025-10-30T09:09:07.990" v="240" actId="478"/>
          <ac:spMkLst>
            <pc:docMk/>
            <pc:sldMk cId="3943084421" sldId="1302"/>
            <ac:spMk id="14" creationId="{8ED42E2C-2C25-1413-2DBE-CA95A962B631}"/>
          </ac:spMkLst>
        </pc:spChg>
        <pc:spChg chg="del">
          <ac:chgData name="鈴木 泰樹" userId="66397c3e-6de1-45eb-a7ed-a87583d7df17" providerId="ADAL" clId="{E27A9B0B-8B1C-4D33-95DF-417F7E773BCF}" dt="2025-10-30T09:09:07.990" v="240" actId="478"/>
          <ac:spMkLst>
            <pc:docMk/>
            <pc:sldMk cId="3943084421" sldId="1302"/>
            <ac:spMk id="15" creationId="{78643154-BF56-FDE6-D685-9F316DFB9467}"/>
          </ac:spMkLst>
        </pc:spChg>
        <pc:spChg chg="del">
          <ac:chgData name="鈴木 泰樹" userId="66397c3e-6de1-45eb-a7ed-a87583d7df17" providerId="ADAL" clId="{E27A9B0B-8B1C-4D33-95DF-417F7E773BCF}" dt="2025-10-30T09:09:07.990" v="240" actId="478"/>
          <ac:spMkLst>
            <pc:docMk/>
            <pc:sldMk cId="3943084421" sldId="1302"/>
            <ac:spMk id="16" creationId="{FAC36342-F244-E55F-D988-24CD4A229B49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7" creationId="{B22AC82C-F579-ECAB-F8FF-181588F864A9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8" creationId="{0A457210-FFE7-78FB-F338-DCE3A917C374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9" creationId="{4FAE9F28-0213-E685-F8D5-C16C92FCAFC0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0" creationId="{C358DAAF-CFD2-70EF-4331-DDE210D7F021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1" creationId="{57197E7E-695A-4797-DFF6-96DC74E6726C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2" creationId="{35ABDDFE-6AD8-5218-4523-AF5CFFFAD2C8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3" creationId="{A29D16FD-2164-6A09-D36A-5AA5177ADEF9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4" creationId="{FB31112E-1A39-BD56-1FD2-4372857AF905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5" creationId="{561CADFF-DC08-889B-C33C-9065903093BC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6" creationId="{6EC445A8-5F06-8025-D58A-079DBFAE4528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7" creationId="{AEF5A67C-4DFE-26E9-E3B8-96D6EDCF859F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8" creationId="{5EDD806D-97CF-828B-ADE4-7D41603BEE28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9" creationId="{26B19CAA-5C62-D445-E36F-633AC44C72BF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0" creationId="{4D5C47B3-953D-BBC9-A4FC-C2C7B64C835E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1" creationId="{7A4CAF54-AB42-38A3-7D00-A0C4F7A41AF0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2" creationId="{67454D01-1748-7884-8545-3F5BE2E3CB99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5" creationId="{8DAFCF89-5237-7BD1-C2C9-079418BE3F07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6" creationId="{7444BEFA-27E2-9CEC-9B4B-9F7853CFCB1E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7" creationId="{387D98B1-960B-D598-969B-EF1DC62C61F5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8" creationId="{786A18B1-E7B8-EDE4-F3BC-9293BC439B74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9" creationId="{98065A5C-CE92-C45F-ABBE-CBBD86B00498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40" creationId="{A0BDDF9F-5CB8-DB14-FA7C-F40A75949A12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41" creationId="{BA5A0F5B-0093-7844-1F67-AAFB2E0E7066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42" creationId="{1B7C4C40-2BCB-02D6-CD18-1B0F32ABF581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43" creationId="{DC90417B-DAAC-3A7A-675E-ED41C515E220}"/>
          </ac:spMkLst>
        </pc:spChg>
        <pc:spChg chg="add mod">
          <ac:chgData name="鈴木 泰樹" userId="66397c3e-6de1-45eb-a7ed-a87583d7df17" providerId="ADAL" clId="{E27A9B0B-8B1C-4D33-95DF-417F7E773BCF}" dt="2025-10-30T11:18:54.992" v="1660" actId="113"/>
          <ac:spMkLst>
            <pc:docMk/>
            <pc:sldMk cId="3943084421" sldId="1302"/>
            <ac:spMk id="44" creationId="{E67FEA38-DE6A-9D93-21C3-6F8B174DADA7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45" creationId="{82FCC4E8-502E-D5BE-DDF1-06DAFEA6FE0D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46" creationId="{1FE67A9A-C343-E923-2ECC-0ED99A9F25EF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47" creationId="{4A9313D1-C708-3A91-21D4-61391AB12CD9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48" creationId="{FF8C47F0-59A4-72E8-3A7A-383C74BC6BF1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49" creationId="{48608818-8582-2452-4A82-1C669DACA60B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0" creationId="{77B757F2-1202-E136-50B4-B6F046F82580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1" creationId="{A5E57384-3455-3000-AEB6-E0E551C97992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2" creationId="{42A69A4D-7C9C-20F1-0A64-48509E51651D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3" creationId="{31CFF0B6-38BF-91B2-2032-49AFF5BD25C4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4" creationId="{0EE74382-2E55-016D-F510-0D0777175344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5" creationId="{8F33E88C-630C-C4C7-AEDB-224DF97A714C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56" creationId="{6A7928B8-FA1E-C0E3-E2FD-3980A04FDFCA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7" creationId="{28A460CA-C69F-34E6-066D-1192008F317C}"/>
          </ac:spMkLst>
        </pc:spChg>
        <pc:spChg chg="add mod">
          <ac:chgData name="鈴木 泰樹" userId="66397c3e-6de1-45eb-a7ed-a87583d7df17" providerId="ADAL" clId="{E27A9B0B-8B1C-4D33-95DF-417F7E773BCF}" dt="2025-10-30T11:19:05.361" v="1662" actId="113"/>
          <ac:spMkLst>
            <pc:docMk/>
            <pc:sldMk cId="3943084421" sldId="1302"/>
            <ac:spMk id="58" creationId="{FB9AF51D-4CBE-EB88-8021-B5FD1F86C9A7}"/>
          </ac:spMkLst>
        </pc:spChg>
        <pc:spChg chg="add mod">
          <ac:chgData name="鈴木 泰樹" userId="66397c3e-6de1-45eb-a7ed-a87583d7df17" providerId="ADAL" clId="{E27A9B0B-8B1C-4D33-95DF-417F7E773BCF}" dt="2025-10-30T11:19:05.361" v="1662" actId="113"/>
          <ac:spMkLst>
            <pc:docMk/>
            <pc:sldMk cId="3943084421" sldId="1302"/>
            <ac:spMk id="59" creationId="{F4DEB1C8-BDF3-115C-4FA2-8A00845A012D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0" creationId="{C7D8606D-6DDC-C3BB-1EF0-532D7C7158DD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1" creationId="{9C9458F9-177F-6F80-EA23-EA333F375263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2" creationId="{A9F8744F-9CFD-FE48-896A-11D851A580E2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3" creationId="{CBBD1A52-5B98-8C06-2496-D716DC0B9777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4" creationId="{8587CA34-F0E7-643B-E20F-BBCCBF38439C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5" creationId="{72FAB1FF-D421-E4A8-8275-29FF10331D0A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66" creationId="{49C57FD6-8D03-7594-789F-EE1F12E09CF3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9" creationId="{2BC38D92-BCF8-95B0-E682-077FBBBD7F45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0" creationId="{DEA5D49A-A6B7-764B-70D4-FE785863B416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1" creationId="{764D25AE-5F59-1643-2F71-22EEA3EC2D6D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2" creationId="{7626A49C-AEFE-78C6-1085-E6C53E8846D1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3" creationId="{665057BF-3583-B836-10FA-99E7E29A5A85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4" creationId="{2DF3877A-E44B-ABD8-ECDA-31394C8EB1E4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5" creationId="{F095257B-0D82-EFBD-ECE7-79703449E416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6" creationId="{2AF3BA0C-5BBE-82D5-A383-C8D841269DFA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7" creationId="{76111F72-981A-C794-DB3F-D65FD9937EB6}"/>
          </ac:spMkLst>
        </pc:spChg>
        <pc:graphicFrameChg chg="del">
          <ac:chgData name="鈴木 泰樹" userId="66397c3e-6de1-45eb-a7ed-a87583d7df17" providerId="ADAL" clId="{E27A9B0B-8B1C-4D33-95DF-417F7E773BCF}" dt="2025-10-30T09:09:07.990" v="240" actId="478"/>
          <ac:graphicFrameMkLst>
            <pc:docMk/>
            <pc:sldMk cId="3943084421" sldId="1302"/>
            <ac:graphicFrameMk id="4" creationId="{71D4FD83-D1F9-4F3C-BAD4-EEEECA3DCAE1}"/>
          </ac:graphicFrameMkLst>
        </pc:graphicFrameChg>
        <pc:cxnChg chg="add mod">
          <ac:chgData name="鈴木 泰樹" userId="66397c3e-6de1-45eb-a7ed-a87583d7df17" providerId="ADAL" clId="{E27A9B0B-8B1C-4D33-95DF-417F7E773BCF}" dt="2025-10-30T09:09:33.626" v="241"/>
          <ac:cxnSpMkLst>
            <pc:docMk/>
            <pc:sldMk cId="3943084421" sldId="1302"/>
            <ac:cxnSpMk id="33" creationId="{C1A031A1-1EDB-2694-09F2-549FEE81563A}"/>
          </ac:cxnSpMkLst>
        </pc:cxnChg>
        <pc:cxnChg chg="add mod">
          <ac:chgData name="鈴木 泰樹" userId="66397c3e-6de1-45eb-a7ed-a87583d7df17" providerId="ADAL" clId="{E27A9B0B-8B1C-4D33-95DF-417F7E773BCF}" dt="2025-10-30T09:09:33.626" v="241"/>
          <ac:cxnSpMkLst>
            <pc:docMk/>
            <pc:sldMk cId="3943084421" sldId="1302"/>
            <ac:cxnSpMk id="34" creationId="{D30A31DC-D1A8-6566-D399-306870375CE9}"/>
          </ac:cxnSpMkLst>
        </pc:cxnChg>
        <pc:cxnChg chg="add mod">
          <ac:chgData name="鈴木 泰樹" userId="66397c3e-6de1-45eb-a7ed-a87583d7df17" providerId="ADAL" clId="{E27A9B0B-8B1C-4D33-95DF-417F7E773BCF}" dt="2025-10-30T11:05:19.015" v="1164" actId="1036"/>
          <ac:cxnSpMkLst>
            <pc:docMk/>
            <pc:sldMk cId="3943084421" sldId="1302"/>
            <ac:cxnSpMk id="67" creationId="{1443F349-EA81-56A0-81D4-BAB8C7A0BC47}"/>
          </ac:cxnSpMkLst>
        </pc:cxnChg>
        <pc:cxnChg chg="add mod">
          <ac:chgData name="鈴木 泰樹" userId="66397c3e-6de1-45eb-a7ed-a87583d7df17" providerId="ADAL" clId="{E27A9B0B-8B1C-4D33-95DF-417F7E773BCF}" dt="2025-10-30T11:05:19.015" v="1164" actId="1036"/>
          <ac:cxnSpMkLst>
            <pc:docMk/>
            <pc:sldMk cId="3943084421" sldId="1302"/>
            <ac:cxnSpMk id="68" creationId="{407B563D-E0D0-59F3-90DA-5195070018E8}"/>
          </ac:cxnSpMkLst>
        </pc:cxnChg>
      </pc:sldChg>
      <pc:sldChg chg="add del">
        <pc:chgData name="鈴木 泰樹" userId="66397c3e-6de1-45eb-a7ed-a87583d7df17" providerId="ADAL" clId="{E27A9B0B-8B1C-4D33-95DF-417F7E773BCF}" dt="2025-10-30T11:55:33.490" v="1858"/>
        <pc:sldMkLst>
          <pc:docMk/>
          <pc:sldMk cId="3082896770" sldId="1303"/>
        </pc:sldMkLst>
      </pc:sldChg>
      <pc:sldChg chg="add">
        <pc:chgData name="鈴木 泰樹" userId="66397c3e-6de1-45eb-a7ed-a87583d7df17" providerId="ADAL" clId="{E27A9B0B-8B1C-4D33-95DF-417F7E773BCF}" dt="2025-10-30T11:55:37.701" v="1859"/>
        <pc:sldMkLst>
          <pc:docMk/>
          <pc:sldMk cId="4023005058" sldId="1303"/>
        </pc:sldMkLst>
      </pc:sldChg>
    </pc:docChg>
  </pc:docChgLst>
  <pc:docChgLst>
    <pc:chgData name="鈴木 泰樹" userId="66397c3e-6de1-45eb-a7ed-a87583d7df17" providerId="ADAL" clId="{EA29897F-D08F-4CD3-9F1C-9A96134140D9}"/>
    <pc:docChg chg="undo custSel addSld delSld modSld sldOrd delMainMaster">
      <pc:chgData name="鈴木 泰樹" userId="66397c3e-6de1-45eb-a7ed-a87583d7df17" providerId="ADAL" clId="{EA29897F-D08F-4CD3-9F1C-9A96134140D9}" dt="2024-03-06T12:23:18.695" v="914" actId="20577"/>
      <pc:docMkLst>
        <pc:docMk/>
      </pc:docMkLst>
      <pc:sldChg chg="modSp mod">
        <pc:chgData name="鈴木 泰樹" userId="66397c3e-6de1-45eb-a7ed-a87583d7df17" providerId="ADAL" clId="{EA29897F-D08F-4CD3-9F1C-9A96134140D9}" dt="2024-03-06T12:23:18.695" v="914" actId="20577"/>
        <pc:sldMkLst>
          <pc:docMk/>
          <pc:sldMk cId="1568244733" sldId="256"/>
        </pc:sldMkLst>
        <pc:spChg chg="mod">
          <ac:chgData name="鈴木 泰樹" userId="66397c3e-6de1-45eb-a7ed-a87583d7df17" providerId="ADAL" clId="{EA29897F-D08F-4CD3-9F1C-9A96134140D9}" dt="2024-03-06T12:23:18.695" v="914" actId="20577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2:51:47.608" v="648" actId="2057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2:58:10.419" v="842" actId="20577"/>
          <ac:spMkLst>
            <pc:docMk/>
            <pc:sldMk cId="1568244733" sldId="256"/>
            <ac:spMk id="11" creationId="{CBC26E9E-EAD8-4C14-A8DF-6938D37FD94C}"/>
          </ac:spMkLst>
        </pc:spChg>
      </pc:sldChg>
      <pc:sldChg chg="modSp mod">
        <pc:chgData name="鈴木 泰樹" userId="66397c3e-6de1-45eb-a7ed-a87583d7df17" providerId="ADAL" clId="{EA29897F-D08F-4CD3-9F1C-9A96134140D9}" dt="2024-03-04T12:26:19.766" v="547" actId="20577"/>
        <pc:sldMkLst>
          <pc:docMk/>
          <pc:sldMk cId="3597140215" sldId="294"/>
        </pc:sldMkLst>
        <pc:spChg chg="mod">
          <ac:chgData name="鈴木 泰樹" userId="66397c3e-6de1-45eb-a7ed-a87583d7df17" providerId="ADAL" clId="{EA29897F-D08F-4CD3-9F1C-9A96134140D9}" dt="2024-03-04T12:26:19.766" v="547" actId="20577"/>
          <ac:spMkLst>
            <pc:docMk/>
            <pc:sldMk cId="3597140215" sldId="294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EA29897F-D08F-4CD3-9F1C-9A96134140D9}" dt="2024-03-04T12:26:34.439" v="549" actId="20577"/>
        <pc:sldMkLst>
          <pc:docMk/>
          <pc:sldMk cId="1285991381" sldId="295"/>
        </pc:sldMkLst>
        <pc:spChg chg="mod">
          <ac:chgData name="鈴木 泰樹" userId="66397c3e-6de1-45eb-a7ed-a87583d7df17" providerId="ADAL" clId="{EA29897F-D08F-4CD3-9F1C-9A96134140D9}" dt="2024-03-04T12:26:34.439" v="549" actId="20577"/>
          <ac:spMkLst>
            <pc:docMk/>
            <pc:sldMk cId="1285991381" sldId="295"/>
            <ac:spMk id="3" creationId="{00000000-0000-0000-0000-000000000000}"/>
          </ac:spMkLst>
        </pc:spChg>
      </pc:sldChg>
      <pc:sldChg chg="del">
        <pc:chgData name="鈴木 泰樹" userId="66397c3e-6de1-45eb-a7ed-a87583d7df17" providerId="ADAL" clId="{EA29897F-D08F-4CD3-9F1C-9A96134140D9}" dt="2024-03-04T11:39:52.315" v="124" actId="47"/>
        <pc:sldMkLst>
          <pc:docMk/>
          <pc:sldMk cId="2065613035" sldId="296"/>
        </pc:sldMkLst>
      </pc:sldChg>
      <pc:sldChg chg="del">
        <pc:chgData name="鈴木 泰樹" userId="66397c3e-6de1-45eb-a7ed-a87583d7df17" providerId="ADAL" clId="{EA29897F-D08F-4CD3-9F1C-9A96134140D9}" dt="2024-03-04T11:39:52.315" v="124" actId="47"/>
        <pc:sldMkLst>
          <pc:docMk/>
          <pc:sldMk cId="2885875328" sldId="298"/>
        </pc:sldMkLst>
      </pc:sldChg>
      <pc:sldChg chg="del">
        <pc:chgData name="鈴木 泰樹" userId="66397c3e-6de1-45eb-a7ed-a87583d7df17" providerId="ADAL" clId="{EA29897F-D08F-4CD3-9F1C-9A96134140D9}" dt="2024-03-04T11:39:52.315" v="124" actId="47"/>
        <pc:sldMkLst>
          <pc:docMk/>
          <pc:sldMk cId="2905540795" sldId="299"/>
        </pc:sldMkLst>
      </pc:sldChg>
      <pc:sldChg chg="del">
        <pc:chgData name="鈴木 泰樹" userId="66397c3e-6de1-45eb-a7ed-a87583d7df17" providerId="ADAL" clId="{EA29897F-D08F-4CD3-9F1C-9A96134140D9}" dt="2024-03-04T11:39:52.315" v="124" actId="47"/>
        <pc:sldMkLst>
          <pc:docMk/>
          <pc:sldMk cId="3926047573" sldId="300"/>
        </pc:sldMkLst>
      </pc:sldChg>
      <pc:sldChg chg="add del">
        <pc:chgData name="鈴木 泰樹" userId="66397c3e-6de1-45eb-a7ed-a87583d7df17" providerId="ADAL" clId="{EA29897F-D08F-4CD3-9F1C-9A96134140D9}" dt="2024-03-04T12:24:19.184" v="523" actId="47"/>
        <pc:sldMkLst>
          <pc:docMk/>
          <pc:sldMk cId="789215922" sldId="301"/>
        </pc:sldMkLst>
      </pc:sldChg>
      <pc:sldChg chg="del">
        <pc:chgData name="鈴木 泰樹" userId="66397c3e-6de1-45eb-a7ed-a87583d7df17" providerId="ADAL" clId="{EA29897F-D08F-4CD3-9F1C-9A96134140D9}" dt="2024-03-04T12:24:19.184" v="523" actId="47"/>
        <pc:sldMkLst>
          <pc:docMk/>
          <pc:sldMk cId="3476138532" sldId="302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3854916070" sldId="303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2960975777" sldId="304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2024011386" sldId="305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4099601351" sldId="306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4197906753" sldId="307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2942304700" sldId="308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2216897666" sldId="309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3690123962" sldId="310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3800511682" sldId="311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2294683778" sldId="312"/>
        </pc:sldMkLst>
      </pc:sldChg>
      <pc:sldChg chg="modSp mod ord">
        <pc:chgData name="鈴木 泰樹" userId="66397c3e-6de1-45eb-a7ed-a87583d7df17" providerId="ADAL" clId="{EA29897F-D08F-4CD3-9F1C-9A96134140D9}" dt="2024-03-04T12:16:09.060" v="379" actId="207"/>
        <pc:sldMkLst>
          <pc:docMk/>
          <pc:sldMk cId="1626399954" sldId="316"/>
        </pc:sldMkLst>
        <pc:spChg chg="mod">
          <ac:chgData name="鈴木 泰樹" userId="66397c3e-6de1-45eb-a7ed-a87583d7df17" providerId="ADAL" clId="{EA29897F-D08F-4CD3-9F1C-9A96134140D9}" dt="2024-03-04T12:07:17.867" v="323" actId="20577"/>
          <ac:spMkLst>
            <pc:docMk/>
            <pc:sldMk cId="1626399954" sldId="316"/>
            <ac:spMk id="3" creationId="{23734BEA-2E94-474D-9392-3495ECD2418E}"/>
          </ac:spMkLst>
        </pc:spChg>
        <pc:spChg chg="mod">
          <ac:chgData name="鈴木 泰樹" userId="66397c3e-6de1-45eb-a7ed-a87583d7df17" providerId="ADAL" clId="{EA29897F-D08F-4CD3-9F1C-9A96134140D9}" dt="2024-03-04T12:07:50.708" v="333" actId="20577"/>
          <ac:spMkLst>
            <pc:docMk/>
            <pc:sldMk cId="1626399954" sldId="316"/>
            <ac:spMk id="47" creationId="{F03EE175-C4E8-4450-836F-49A0A36EDBE5}"/>
          </ac:spMkLst>
        </pc:spChg>
        <pc:spChg chg="mod">
          <ac:chgData name="鈴木 泰樹" userId="66397c3e-6de1-45eb-a7ed-a87583d7df17" providerId="ADAL" clId="{EA29897F-D08F-4CD3-9F1C-9A96134140D9}" dt="2024-03-04T12:16:09.060" v="379" actId="207"/>
          <ac:spMkLst>
            <pc:docMk/>
            <pc:sldMk cId="1626399954" sldId="316"/>
            <ac:spMk id="54" creationId="{F633A219-4241-461D-BBA8-DF5F3222804C}"/>
          </ac:spMkLst>
        </pc:spChg>
        <pc:spChg chg="mod">
          <ac:chgData name="鈴木 泰樹" userId="66397c3e-6de1-45eb-a7ed-a87583d7df17" providerId="ADAL" clId="{EA29897F-D08F-4CD3-9F1C-9A96134140D9}" dt="2024-03-04T12:04:27.976" v="293" actId="207"/>
          <ac:spMkLst>
            <pc:docMk/>
            <pc:sldMk cId="1626399954" sldId="316"/>
            <ac:spMk id="55" creationId="{EAA8FBC9-DDD0-4C3F-8C40-E408C9CEB134}"/>
          </ac:spMkLst>
        </pc:spChg>
        <pc:spChg chg="mod">
          <ac:chgData name="鈴木 泰樹" userId="66397c3e-6de1-45eb-a7ed-a87583d7df17" providerId="ADAL" clId="{EA29897F-D08F-4CD3-9F1C-9A96134140D9}" dt="2024-03-04T12:15:53.333" v="377" actId="207"/>
          <ac:spMkLst>
            <pc:docMk/>
            <pc:sldMk cId="1626399954" sldId="316"/>
            <ac:spMk id="56" creationId="{D6E13FBC-898A-479D-8060-A6425A05EDE2}"/>
          </ac:spMkLst>
        </pc:spChg>
      </pc:sldChg>
      <pc:sldChg chg="modSp mod ord">
        <pc:chgData name="鈴木 泰樹" userId="66397c3e-6de1-45eb-a7ed-a87583d7df17" providerId="ADAL" clId="{EA29897F-D08F-4CD3-9F1C-9A96134140D9}" dt="2024-03-04T13:04:20.037" v="904" actId="403"/>
        <pc:sldMkLst>
          <pc:docMk/>
          <pc:sldMk cId="1465536725" sldId="317"/>
        </pc:sldMkLst>
        <pc:spChg chg="mod">
          <ac:chgData name="鈴木 泰樹" userId="66397c3e-6de1-45eb-a7ed-a87583d7df17" providerId="ADAL" clId="{EA29897F-D08F-4CD3-9F1C-9A96134140D9}" dt="2024-03-04T12:06:53.311" v="306" actId="20577"/>
          <ac:spMkLst>
            <pc:docMk/>
            <pc:sldMk cId="1465536725" sldId="317"/>
            <ac:spMk id="2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3:04:20.037" v="904" actId="403"/>
          <ac:spMkLst>
            <pc:docMk/>
            <pc:sldMk cId="1465536725" sldId="317"/>
            <ac:spMk id="3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2:15:48.737" v="376" actId="207"/>
          <ac:spMkLst>
            <pc:docMk/>
            <pc:sldMk cId="1465536725" sldId="317"/>
            <ac:spMk id="5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2:07:58.398" v="340" actId="207"/>
          <ac:spMkLst>
            <pc:docMk/>
            <pc:sldMk cId="1465536725" sldId="317"/>
            <ac:spMk id="13" creationId="{5B3C82F9-973F-4169-99CA-92BF990076D2}"/>
          </ac:spMkLst>
        </pc:spChg>
        <pc:spChg chg="mod">
          <ac:chgData name="鈴木 泰樹" userId="66397c3e-6de1-45eb-a7ed-a87583d7df17" providerId="ADAL" clId="{EA29897F-D08F-4CD3-9F1C-9A96134140D9}" dt="2024-03-04T12:08:04.377" v="347" actId="207"/>
          <ac:spMkLst>
            <pc:docMk/>
            <pc:sldMk cId="1465536725" sldId="317"/>
            <ac:spMk id="47" creationId="{5B3C82F9-973F-4169-99CA-92BF990076D2}"/>
          </ac:spMkLst>
        </pc:spChg>
        <pc:spChg chg="mod">
          <ac:chgData name="鈴木 泰樹" userId="66397c3e-6de1-45eb-a7ed-a87583d7df17" providerId="ADAL" clId="{EA29897F-D08F-4CD3-9F1C-9A96134140D9}" dt="2024-03-04T12:07:36.289" v="325" actId="13926"/>
          <ac:spMkLst>
            <pc:docMk/>
            <pc:sldMk cId="1465536725" sldId="317"/>
            <ac:spMk id="74" creationId="{D8646E9D-A7F1-42FE-9C50-0B8538106EF8}"/>
          </ac:spMkLst>
        </pc:spChg>
        <pc:spChg chg="mod">
          <ac:chgData name="鈴木 泰樹" userId="66397c3e-6de1-45eb-a7ed-a87583d7df17" providerId="ADAL" clId="{EA29897F-D08F-4CD3-9F1C-9A96134140D9}" dt="2024-03-04T12:23:47.113" v="439" actId="1076"/>
          <ac:spMkLst>
            <pc:docMk/>
            <pc:sldMk cId="1465536725" sldId="317"/>
            <ac:spMk id="77" creationId="{A51AE525-C105-7644-8B23-D58808DCCAB8}"/>
          </ac:spMkLst>
        </pc:spChg>
        <pc:spChg chg="mod">
          <ac:chgData name="鈴木 泰樹" userId="66397c3e-6de1-45eb-a7ed-a87583d7df17" providerId="ADAL" clId="{EA29897F-D08F-4CD3-9F1C-9A96134140D9}" dt="2024-03-04T12:08:11.318" v="354" actId="207"/>
          <ac:spMkLst>
            <pc:docMk/>
            <pc:sldMk cId="1465536725" sldId="317"/>
            <ac:spMk id="85" creationId="{5B3C82F9-973F-4169-99CA-92BF990076D2}"/>
          </ac:spMkLst>
        </pc:spChg>
        <pc:spChg chg="mod">
          <ac:chgData name="鈴木 泰樹" userId="66397c3e-6de1-45eb-a7ed-a87583d7df17" providerId="ADAL" clId="{EA29897F-D08F-4CD3-9F1C-9A96134140D9}" dt="2024-03-04T12:16:04.457" v="378" actId="207"/>
          <ac:spMkLst>
            <pc:docMk/>
            <pc:sldMk cId="1465536725" sldId="317"/>
            <ac:spMk id="120" creationId="{D8646E9D-A7F1-42FE-9C50-0B8538106EF8}"/>
          </ac:spMkLst>
        </pc:spChg>
        <pc:spChg chg="mod">
          <ac:chgData name="鈴木 泰樹" userId="66397c3e-6de1-45eb-a7ed-a87583d7df17" providerId="ADAL" clId="{EA29897F-D08F-4CD3-9F1C-9A96134140D9}" dt="2024-03-04T12:04:07.302" v="290" actId="207"/>
          <ac:spMkLst>
            <pc:docMk/>
            <pc:sldMk cId="1465536725" sldId="317"/>
            <ac:spMk id="131" creationId="{ABF0BEE0-2347-4726-9C24-996A92E69FBB}"/>
          </ac:spMkLst>
        </pc:spChg>
        <pc:spChg chg="mod">
          <ac:chgData name="鈴木 泰樹" userId="66397c3e-6de1-45eb-a7ed-a87583d7df17" providerId="ADAL" clId="{EA29897F-D08F-4CD3-9F1C-9A96134140D9}" dt="2024-03-04T12:04:20.742" v="292"/>
          <ac:spMkLst>
            <pc:docMk/>
            <pc:sldMk cId="1465536725" sldId="317"/>
            <ac:spMk id="132" creationId="{7DBEE737-2BE5-49A0-A2A1-CF6E7184666E}"/>
          </ac:spMkLst>
        </pc:spChg>
      </pc:sldChg>
      <pc:sldChg chg="addSp modSp mod ord">
        <pc:chgData name="鈴木 泰樹" userId="66397c3e-6de1-45eb-a7ed-a87583d7df17" providerId="ADAL" clId="{EA29897F-D08F-4CD3-9F1C-9A96134140D9}" dt="2024-03-04T13:04:15.338" v="902" actId="113"/>
        <pc:sldMkLst>
          <pc:docMk/>
          <pc:sldMk cId="129997936" sldId="318"/>
        </pc:sldMkLst>
        <pc:spChg chg="add mod">
          <ac:chgData name="鈴木 泰樹" userId="66397c3e-6de1-45eb-a7ed-a87583d7df17" providerId="ADAL" clId="{EA29897F-D08F-4CD3-9F1C-9A96134140D9}" dt="2024-03-04T11:48:37.608" v="195" actId="14100"/>
          <ac:spMkLst>
            <pc:docMk/>
            <pc:sldMk cId="129997936" sldId="318"/>
            <ac:spMk id="2" creationId="{84F25096-2048-7488-2529-945E50793348}"/>
          </ac:spMkLst>
        </pc:spChg>
        <pc:spChg chg="mod">
          <ac:chgData name="鈴木 泰樹" userId="66397c3e-6de1-45eb-a7ed-a87583d7df17" providerId="ADAL" clId="{EA29897F-D08F-4CD3-9F1C-9A96134140D9}" dt="2024-03-04T12:07:03.886" v="314" actId="20577"/>
          <ac:spMkLst>
            <pc:docMk/>
            <pc:sldMk cId="129997936" sldId="318"/>
            <ac:spMk id="3" creationId="{D2673FAF-275E-4970-8F60-A45B7F6CE09C}"/>
          </ac:spMkLst>
        </pc:spChg>
        <pc:spChg chg="add mod">
          <ac:chgData name="鈴木 泰樹" userId="66397c3e-6de1-45eb-a7ed-a87583d7df17" providerId="ADAL" clId="{EA29897F-D08F-4CD3-9F1C-9A96134140D9}" dt="2024-03-04T12:24:08.407" v="522" actId="1035"/>
          <ac:spMkLst>
            <pc:docMk/>
            <pc:sldMk cId="129997936" sldId="318"/>
            <ac:spMk id="5" creationId="{40DE1FBC-57EF-28F1-0112-0810C577176F}"/>
          </ac:spMkLst>
        </pc:spChg>
        <pc:spChg chg="mod">
          <ac:chgData name="鈴木 泰樹" userId="66397c3e-6de1-45eb-a7ed-a87583d7df17" providerId="ADAL" clId="{EA29897F-D08F-4CD3-9F1C-9A96134140D9}" dt="2024-03-04T13:04:15.338" v="902" actId="113"/>
          <ac:spMkLst>
            <pc:docMk/>
            <pc:sldMk cId="129997936" sldId="318"/>
            <ac:spMk id="9" creationId="{6BFFF332-5272-4EE7-A30E-34766C96217C}"/>
          </ac:spMkLst>
        </pc:spChg>
        <pc:spChg chg="mod">
          <ac:chgData name="鈴木 泰樹" userId="66397c3e-6de1-45eb-a7ed-a87583d7df17" providerId="ADAL" clId="{EA29897F-D08F-4CD3-9F1C-9A96134140D9}" dt="2024-03-04T11:47:16.869" v="191" actId="1036"/>
          <ac:spMkLst>
            <pc:docMk/>
            <pc:sldMk cId="129997936" sldId="318"/>
            <ac:spMk id="15" creationId="{78643154-BF56-FDE6-D685-9F316DFB9467}"/>
          </ac:spMkLst>
        </pc:spChg>
        <pc:spChg chg="mod">
          <ac:chgData name="鈴木 泰樹" userId="66397c3e-6de1-45eb-a7ed-a87583d7df17" providerId="ADAL" clId="{EA29897F-D08F-4CD3-9F1C-9A96134140D9}" dt="2024-03-04T11:47:16.869" v="191" actId="1036"/>
          <ac:spMkLst>
            <pc:docMk/>
            <pc:sldMk cId="129997936" sldId="318"/>
            <ac:spMk id="16" creationId="{FAC36342-F244-E55F-D988-24CD4A229B49}"/>
          </ac:spMkLst>
        </pc:spChg>
        <pc:graphicFrameChg chg="mod modGraphic">
          <ac:chgData name="鈴木 泰樹" userId="66397c3e-6de1-45eb-a7ed-a87583d7df17" providerId="ADAL" clId="{EA29897F-D08F-4CD3-9F1C-9A96134140D9}" dt="2024-03-04T12:05:31.288" v="297" actId="14734"/>
          <ac:graphicFrameMkLst>
            <pc:docMk/>
            <pc:sldMk cId="129997936" sldId="318"/>
            <ac:graphicFrameMk id="4" creationId="{71D4FD83-D1F9-4F3C-BAD4-EEEECA3DCAE1}"/>
          </ac:graphicFrameMkLst>
        </pc:graphicFrameChg>
      </pc:sldChg>
      <pc:sldChg chg="del">
        <pc:chgData name="鈴木 泰樹" userId="66397c3e-6de1-45eb-a7ed-a87583d7df17" providerId="ADAL" clId="{EA29897F-D08F-4CD3-9F1C-9A96134140D9}" dt="2024-03-04T10:41:44.607" v="0" actId="47"/>
        <pc:sldMkLst>
          <pc:docMk/>
          <pc:sldMk cId="1037967039" sldId="1296"/>
        </pc:sldMkLst>
      </pc:sldChg>
      <pc:sldChg chg="del">
        <pc:chgData name="鈴木 泰樹" userId="66397c3e-6de1-45eb-a7ed-a87583d7df17" providerId="ADAL" clId="{EA29897F-D08F-4CD3-9F1C-9A96134140D9}" dt="2024-03-04T12:24:19.184" v="523" actId="47"/>
        <pc:sldMkLst>
          <pc:docMk/>
          <pc:sldMk cId="3774105267" sldId="1297"/>
        </pc:sldMkLst>
      </pc:sldChg>
      <pc:sldChg chg="modSp add mod ord">
        <pc:chgData name="鈴木 泰樹" userId="66397c3e-6de1-45eb-a7ed-a87583d7df17" providerId="ADAL" clId="{EA29897F-D08F-4CD3-9F1C-9A96134140D9}" dt="2024-03-04T13:04:42.876" v="905" actId="255"/>
        <pc:sldMkLst>
          <pc:docMk/>
          <pc:sldMk cId="2587355034" sldId="1298"/>
        </pc:sldMkLst>
        <pc:spChg chg="mod">
          <ac:chgData name="鈴木 泰樹" userId="66397c3e-6de1-45eb-a7ed-a87583d7df17" providerId="ADAL" clId="{EA29897F-D08F-4CD3-9F1C-9A96134140D9}" dt="2024-03-04T11:17:32.511" v="78" actId="20577"/>
          <ac:spMkLst>
            <pc:docMk/>
            <pc:sldMk cId="2587355034" sldId="1298"/>
            <ac:spMk id="2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3:04:42.876" v="905" actId="255"/>
          <ac:spMkLst>
            <pc:docMk/>
            <pc:sldMk cId="2587355034" sldId="1298"/>
            <ac:spMk id="3" creationId="{00000000-0000-0000-0000-000000000000}"/>
          </ac:spMkLst>
        </pc:spChg>
      </pc:sldChg>
      <pc:sldChg chg="addSp delSp modSp add mod">
        <pc:chgData name="鈴木 泰樹" userId="66397c3e-6de1-45eb-a7ed-a87583d7df17" providerId="ADAL" clId="{EA29897F-D08F-4CD3-9F1C-9A96134140D9}" dt="2024-03-04T13:00:25.967" v="873" actId="12788"/>
        <pc:sldMkLst>
          <pc:docMk/>
          <pc:sldMk cId="351567365" sldId="1299"/>
        </pc:sldMkLst>
        <pc:spChg chg="mod">
          <ac:chgData name="鈴木 泰樹" userId="66397c3e-6de1-45eb-a7ed-a87583d7df17" providerId="ADAL" clId="{EA29897F-D08F-4CD3-9F1C-9A96134140D9}" dt="2024-03-04T11:44:52.671" v="169" actId="20577"/>
          <ac:spMkLst>
            <pc:docMk/>
            <pc:sldMk cId="351567365" sldId="1299"/>
            <ac:spMk id="2" creationId="{00000000-0000-0000-0000-000000000000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" creationId="{A45D2509-78EF-F9D2-ADA3-08FF613BAD42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4" creationId="{9AA4605E-ACD4-908E-E033-7EB724550519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5" creationId="{846025D9-01D8-60E4-2F22-C8877FB8D8FE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7" creationId="{3C31DF98-FD7D-60E5-DB88-4E5BA41513CB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8" creationId="{65EB03FC-DF5C-1BDB-9A55-9BC4F503CD01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9" creationId="{F7C30EF8-E693-8C0C-01CD-FEA2F03AD807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0" creationId="{70850FEB-FE8A-A941-1C26-62624F098976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1" creationId="{A2D126D5-7CC0-60CA-8C69-108A4E2BA550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2" creationId="{5FB0AF1A-E8B8-E339-AA01-59C21C5E4BE4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3" creationId="{7BA0F4AE-88FA-DD54-F706-08F40A4E11A0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4" creationId="{11A53E15-3815-2AE7-37E4-F43A7EDEC645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6" creationId="{5344FCA0-F1BF-D5B3-3ECE-C01C3FA34515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7" creationId="{25A220B2-C3C0-27C4-AFC9-3C6FE5AA1B69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8" creationId="{6C4F234D-AF57-21DE-5837-D6B9545078BD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9" creationId="{5754B359-7D02-21E5-2DC1-DC48EA438FE0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0" creationId="{908D2868-8159-BCC8-3259-6BCAF07766F1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1" creationId="{EB8156C0-1C96-B4FD-BD92-8E5F67CF7208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2" creationId="{104C4343-0A96-6B7C-CBD9-C13DF0E3C3AD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3" creationId="{F5051F77-3722-9E50-8226-F45498F7C12E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4" creationId="{6F896509-A686-DCAC-C319-8C6B62B5A14E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8" creationId="{1DF8F11B-F3A1-EDCB-7DB7-A695F5F38A81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9" creationId="{3DDFE020-1473-67E1-1F9F-878D3895E5C1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0" creationId="{C3B0D8B6-C989-B5F0-120A-755B79795519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1" creationId="{56DC06C2-2199-F20B-35F9-3610C25F3715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2" creationId="{C33521C9-6095-CF5D-7A81-050D8271F304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3" creationId="{2562C02A-ED93-1503-C21E-9B17CD5A7C5D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4" creationId="{CF6556E9-431C-7961-3680-3C2C02471087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5" creationId="{761F5057-E5B8-8F97-9E89-E6671B88B9BA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6" creationId="{17B71285-C35D-B99A-00B1-B654DE8BD3C4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7" creationId="{4E0D0F52-51A6-6F2C-86C0-3F027097657A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9" creationId="{5FA30D51-EE55-0646-E624-2F351CF74D7A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40" creationId="{471511F1-D0EC-3B25-C3F3-726A92AE28F5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1" creationId="{F5CEA248-4145-8E20-8C60-D1815EEC93AB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2" creationId="{33EDEAFB-9737-9410-58A6-81A8B0DA4132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3" creationId="{C26CE8F9-ABA8-374C-2E05-E3A9F3283985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4" creationId="{AAA5ABBF-4813-8E50-1D52-A90D68F3520A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5" creationId="{80F77430-AE1A-EA36-C505-26FE319161D2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6" creationId="{7517A3A8-B519-3D5B-5D76-CF89E665DC97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7" creationId="{03C45136-C023-DFF8-B418-03CBD1251B64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8" creationId="{15B9DE62-BF9B-3BD6-3B0D-71B8BA6CD28E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9" creationId="{8D596A51-447D-93FB-7566-1AB1AF40D707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0" creationId="{AC02385B-D758-0BB2-6508-27FBB6D5BA00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1" creationId="{AA88F7CC-557A-C208-95AA-9B6E1402D486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3" creationId="{6958F3F2-8B40-0F0A-FA39-A88EBEC7507B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4" creationId="{B45DF9B2-13B0-F407-B4D8-F0775954C395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5" creationId="{26BA89C9-0F45-D033-4F01-D6557E74E7E5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6" creationId="{0A92415B-687B-27C5-0079-3012C758E193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7" creationId="{4478FF9E-5ADB-C1B6-2FF7-FACC67DC9101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8" creationId="{914D0442-0D86-5C75-7845-88DFD2F38573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9" creationId="{FCABDCCC-3916-4693-AE3D-593A8A98B468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0" creationId="{26DB2060-23D7-092C-02DD-55190A7CB057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1" creationId="{402F441C-4826-38C3-607E-D7B24E4600C7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5" creationId="{CCA07A2F-9718-7FA5-FB5B-0CF8A314BB10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6" creationId="{9A0625E3-431B-752E-DA46-2BC46713FE00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7" creationId="{50715CC7-B7AB-4AB6-2DB3-4DE451FBCE9E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8" creationId="{5365387C-0A77-68C2-DE04-2B5C75A8A065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9" creationId="{2B859154-2A9E-0773-B258-C9E80F1A1077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0" creationId="{FB7A743B-E0F1-7DC6-54F5-097BBC324460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1" creationId="{E30645B1-3956-593A-BF40-EECA060A24BF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2" creationId="{C3C6A71A-9949-729B-C3FE-80951805F6D9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3" creationId="{4154FA8A-CEB5-4611-8D6F-3B785323D4D8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4" creationId="{A1376918-A5A3-0876-CEB8-7072184FEEBD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6" creationId="{34267630-6137-C54A-7E07-A054F316590B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7" creationId="{5284045C-8B59-35D8-F521-7CEA98D0F931}"/>
          </ac:spMkLst>
        </pc:spChg>
        <pc:grpChg chg="add mod">
          <ac:chgData name="鈴木 泰樹" userId="66397c3e-6de1-45eb-a7ed-a87583d7df17" providerId="ADAL" clId="{EA29897F-D08F-4CD3-9F1C-9A96134140D9}" dt="2024-03-04T13:00:13.015" v="871" actId="164"/>
          <ac:grpSpMkLst>
            <pc:docMk/>
            <pc:sldMk cId="351567365" sldId="1299"/>
            <ac:grpSpMk id="78" creationId="{2A04D8F4-40F4-F242-D82C-5E7B90E5F46D}"/>
          </ac:grpSpMkLst>
        </pc:grpChg>
        <pc:grpChg chg="add mod">
          <ac:chgData name="鈴木 泰樹" userId="66397c3e-6de1-45eb-a7ed-a87583d7df17" providerId="ADAL" clId="{EA29897F-D08F-4CD3-9F1C-9A96134140D9}" dt="2024-03-04T13:00:25.967" v="873" actId="12788"/>
          <ac:grpSpMkLst>
            <pc:docMk/>
            <pc:sldMk cId="351567365" sldId="1299"/>
            <ac:grpSpMk id="79" creationId="{C823AE90-16B5-D538-51F5-AD9CD95C8534}"/>
          </ac:grpSpMkLst>
        </pc:grpChg>
        <pc:picChg chg="del">
          <ac:chgData name="鈴木 泰樹" userId="66397c3e-6de1-45eb-a7ed-a87583d7df17" providerId="ADAL" clId="{EA29897F-D08F-4CD3-9F1C-9A96134140D9}" dt="2024-03-04T12:59:21.817" v="844" actId="478"/>
          <ac:picMkLst>
            <pc:docMk/>
            <pc:sldMk cId="351567365" sldId="1299"/>
            <ac:picMk id="6" creationId="{00000000-0000-0000-0000-000000000000}"/>
          </ac:picMkLst>
        </pc:picChg>
        <pc:cxnChg chg="add del mod">
          <ac:chgData name="鈴木 泰樹" userId="66397c3e-6de1-45eb-a7ed-a87583d7df17" providerId="ADAL" clId="{EA29897F-D08F-4CD3-9F1C-9A96134140D9}" dt="2024-03-04T12:59:34.412" v="846"/>
          <ac:cxnSpMkLst>
            <pc:docMk/>
            <pc:sldMk cId="351567365" sldId="1299"/>
            <ac:cxnSpMk id="15" creationId="{7380351E-098E-7C99-06F5-D6A332A692F6}"/>
          </ac:cxnSpMkLst>
        </pc:cxnChg>
        <pc:cxnChg chg="add del mod">
          <ac:chgData name="鈴木 泰樹" userId="66397c3e-6de1-45eb-a7ed-a87583d7df17" providerId="ADAL" clId="{EA29897F-D08F-4CD3-9F1C-9A96134140D9}" dt="2024-03-04T12:59:34.412" v="846"/>
          <ac:cxnSpMkLst>
            <pc:docMk/>
            <pc:sldMk cId="351567365" sldId="1299"/>
            <ac:cxnSpMk id="25" creationId="{F06BFA13-DB1A-F07C-6170-2B328C9C32A0}"/>
          </ac:cxnSpMkLst>
        </pc:cxnChg>
        <pc:cxnChg chg="add del mod">
          <ac:chgData name="鈴木 泰樹" userId="66397c3e-6de1-45eb-a7ed-a87583d7df17" providerId="ADAL" clId="{EA29897F-D08F-4CD3-9F1C-9A96134140D9}" dt="2024-03-04T12:59:34.412" v="846"/>
          <ac:cxnSpMkLst>
            <pc:docMk/>
            <pc:sldMk cId="351567365" sldId="1299"/>
            <ac:cxnSpMk id="26" creationId="{7C41AE21-FC54-F970-6EFC-C8E10FED3F6B}"/>
          </ac:cxnSpMkLst>
        </pc:cxnChg>
        <pc:cxnChg chg="add del mod">
          <ac:chgData name="鈴木 泰樹" userId="66397c3e-6de1-45eb-a7ed-a87583d7df17" providerId="ADAL" clId="{EA29897F-D08F-4CD3-9F1C-9A96134140D9}" dt="2024-03-04T12:59:34.412" v="846"/>
          <ac:cxnSpMkLst>
            <pc:docMk/>
            <pc:sldMk cId="351567365" sldId="1299"/>
            <ac:cxnSpMk id="27" creationId="{BB8EBB19-0D39-E87D-480D-A43C89768584}"/>
          </ac:cxnSpMkLst>
        </pc:cxnChg>
        <pc:cxnChg chg="add del mod">
          <ac:chgData name="鈴木 泰樹" userId="66397c3e-6de1-45eb-a7ed-a87583d7df17" providerId="ADAL" clId="{EA29897F-D08F-4CD3-9F1C-9A96134140D9}" dt="2024-03-04T12:59:34.412" v="846"/>
          <ac:cxnSpMkLst>
            <pc:docMk/>
            <pc:sldMk cId="351567365" sldId="1299"/>
            <ac:cxnSpMk id="38" creationId="{72875648-9CAB-F2A5-85E0-DB96DC19D21E}"/>
          </ac:cxnSpMkLst>
        </pc:cxnChg>
        <pc:cxnChg chg="add mod">
          <ac:chgData name="鈴木 泰樹" userId="66397c3e-6de1-45eb-a7ed-a87583d7df17" providerId="ADAL" clId="{EA29897F-D08F-4CD3-9F1C-9A96134140D9}" dt="2024-03-04T13:00:22.788" v="872" actId="164"/>
          <ac:cxnSpMkLst>
            <pc:docMk/>
            <pc:sldMk cId="351567365" sldId="1299"/>
            <ac:cxnSpMk id="52" creationId="{CE6B5C6C-A456-FB36-D869-EDFEB31CC93A}"/>
          </ac:cxnSpMkLst>
        </pc:cxnChg>
        <pc:cxnChg chg="add mod">
          <ac:chgData name="鈴木 泰樹" userId="66397c3e-6de1-45eb-a7ed-a87583d7df17" providerId="ADAL" clId="{EA29897F-D08F-4CD3-9F1C-9A96134140D9}" dt="2024-03-04T13:00:22.788" v="872" actId="164"/>
          <ac:cxnSpMkLst>
            <pc:docMk/>
            <pc:sldMk cId="351567365" sldId="1299"/>
            <ac:cxnSpMk id="62" creationId="{7CCB96C5-2ADE-8927-4557-6E818E7409C7}"/>
          </ac:cxnSpMkLst>
        </pc:cxnChg>
        <pc:cxnChg chg="add mod">
          <ac:chgData name="鈴木 泰樹" userId="66397c3e-6de1-45eb-a7ed-a87583d7df17" providerId="ADAL" clId="{EA29897F-D08F-4CD3-9F1C-9A96134140D9}" dt="2024-03-04T13:00:22.788" v="872" actId="164"/>
          <ac:cxnSpMkLst>
            <pc:docMk/>
            <pc:sldMk cId="351567365" sldId="1299"/>
            <ac:cxnSpMk id="63" creationId="{4DA0B50E-8094-F4BB-3206-F1089767A5C8}"/>
          </ac:cxnSpMkLst>
        </pc:cxnChg>
        <pc:cxnChg chg="add mod">
          <ac:chgData name="鈴木 泰樹" userId="66397c3e-6de1-45eb-a7ed-a87583d7df17" providerId="ADAL" clId="{EA29897F-D08F-4CD3-9F1C-9A96134140D9}" dt="2024-03-04T13:00:22.788" v="872" actId="164"/>
          <ac:cxnSpMkLst>
            <pc:docMk/>
            <pc:sldMk cId="351567365" sldId="1299"/>
            <ac:cxnSpMk id="64" creationId="{F99E3FF2-6001-EF3D-3B3B-C965A140B3DB}"/>
          </ac:cxnSpMkLst>
        </pc:cxnChg>
        <pc:cxnChg chg="add mod">
          <ac:chgData name="鈴木 泰樹" userId="66397c3e-6de1-45eb-a7ed-a87583d7df17" providerId="ADAL" clId="{EA29897F-D08F-4CD3-9F1C-9A96134140D9}" dt="2024-03-04T13:00:22.788" v="872" actId="164"/>
          <ac:cxnSpMkLst>
            <pc:docMk/>
            <pc:sldMk cId="351567365" sldId="1299"/>
            <ac:cxnSpMk id="75" creationId="{34C1547F-B2FA-BA4D-7B46-48163D5E3410}"/>
          </ac:cxnSpMkLst>
        </pc:cxnChg>
      </pc:sldChg>
      <pc:sldChg chg="addSp delSp modSp add mod">
        <pc:chgData name="鈴木 泰樹" userId="66397c3e-6de1-45eb-a7ed-a87583d7df17" providerId="ADAL" clId="{EA29897F-D08F-4CD3-9F1C-9A96134140D9}" dt="2024-03-04T13:01:26.431" v="879" actId="12788"/>
        <pc:sldMkLst>
          <pc:docMk/>
          <pc:sldMk cId="3319437592" sldId="1300"/>
        </pc:sldMkLst>
        <pc:spChg chg="mod">
          <ac:chgData name="鈴木 泰樹" userId="66397c3e-6de1-45eb-a7ed-a87583d7df17" providerId="ADAL" clId="{EA29897F-D08F-4CD3-9F1C-9A96134140D9}" dt="2024-03-04T11:44:58.003" v="171" actId="20577"/>
          <ac:spMkLst>
            <pc:docMk/>
            <pc:sldMk cId="3319437592" sldId="1300"/>
            <ac:spMk id="2" creationId="{00000000-0000-0000-0000-000000000000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4" creationId="{115CD649-9A35-25EF-DE17-B9FD80C7B8BF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5" creationId="{927B5FB7-122B-FACC-F188-33A7CD378E09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6" creationId="{F5428990-36AE-3FFD-CF55-0B2B6D784F56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7" creationId="{6652A262-97AF-6227-76C4-6AAE15C5E4CB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8" creationId="{96225317-A195-7AD4-8BD5-673B8EE8DFCA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9" creationId="{813AC63E-5B40-14DB-DE04-BACD740E25B7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1" creationId="{22E72AEA-1979-5CC7-BFC9-748458C9F13D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2" creationId="{CBFF3A75-B6C4-4461-875C-145EE1B7C772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3" creationId="{9DC9C48F-DE3D-35DE-B7CF-FE705150A72F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4" creationId="{578041F0-9D04-59BB-57BB-4E73DDE3B535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5" creationId="{275A66B9-0BDD-B725-AF8A-E7BE01F9FAEB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6" creationId="{81CF7D1B-9E92-1325-91C2-25FA8327D230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7" creationId="{691B975D-6E1B-2B6D-A3C3-A6AE5A409F9D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8" creationId="{B33F1207-F5A0-C594-1543-B40625A37225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9" creationId="{14F243D7-A404-26E8-EA80-0EBDB724C64C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2" creationId="{44FE75F2-2F36-64E3-9B6C-78E01B03379F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3" creationId="{C097A43D-18EE-44DB-C4E5-0792F956833B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4" creationId="{124AC829-8D58-429A-5C85-485D2420A0A8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5" creationId="{F357AA28-3939-B060-19A9-134CB6294849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6" creationId="{35EAD088-0446-1396-DA28-9B7AF2172F5C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7" creationId="{869AE49C-9A7D-1861-218E-0F93462F42ED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8" creationId="{C254A503-2F32-9534-4BD9-2EC16CB40E20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9" creationId="{B222A386-BDC2-7401-DF99-1739012FEA6C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30" creationId="{4F4349CE-6590-89CE-DA2E-BD1BEA3EE9BD}"/>
          </ac:spMkLst>
        </pc:spChg>
        <pc:grpChg chg="add mod">
          <ac:chgData name="鈴木 泰樹" userId="66397c3e-6de1-45eb-a7ed-a87583d7df17" providerId="ADAL" clId="{EA29897F-D08F-4CD3-9F1C-9A96134140D9}" dt="2024-03-04T13:01:26.431" v="879" actId="12788"/>
          <ac:grpSpMkLst>
            <pc:docMk/>
            <pc:sldMk cId="3319437592" sldId="1300"/>
            <ac:grpSpMk id="32" creationId="{6AA51452-2D7B-5B08-015C-75F07B9259C1}"/>
          </ac:grpSpMkLst>
        </pc:grpChg>
        <pc:picChg chg="del">
          <ac:chgData name="鈴木 泰樹" userId="66397c3e-6de1-45eb-a7ed-a87583d7df17" providerId="ADAL" clId="{EA29897F-D08F-4CD3-9F1C-9A96134140D9}" dt="2024-03-04T13:00:52.272" v="876" actId="478"/>
          <ac:picMkLst>
            <pc:docMk/>
            <pc:sldMk cId="3319437592" sldId="1300"/>
            <ac:picMk id="3" creationId="{00000000-0000-0000-0000-000000000000}"/>
          </ac:picMkLst>
        </pc:picChg>
        <pc:cxnChg chg="add mod">
          <ac:chgData name="鈴木 泰樹" userId="66397c3e-6de1-45eb-a7ed-a87583d7df17" providerId="ADAL" clId="{EA29897F-D08F-4CD3-9F1C-9A96134140D9}" dt="2024-03-04T13:01:23.059" v="878" actId="164"/>
          <ac:cxnSpMkLst>
            <pc:docMk/>
            <pc:sldMk cId="3319437592" sldId="1300"/>
            <ac:cxnSpMk id="10" creationId="{742EDDBA-EF18-59F2-A3C1-2B3A63CCCBC7}"/>
          </ac:cxnSpMkLst>
        </pc:cxnChg>
        <pc:cxnChg chg="add mod">
          <ac:chgData name="鈴木 泰樹" userId="66397c3e-6de1-45eb-a7ed-a87583d7df17" providerId="ADAL" clId="{EA29897F-D08F-4CD3-9F1C-9A96134140D9}" dt="2024-03-04T13:01:23.059" v="878" actId="164"/>
          <ac:cxnSpMkLst>
            <pc:docMk/>
            <pc:sldMk cId="3319437592" sldId="1300"/>
            <ac:cxnSpMk id="20" creationId="{797189FE-848E-D166-2BC3-26E3B8E58D1B}"/>
          </ac:cxnSpMkLst>
        </pc:cxnChg>
        <pc:cxnChg chg="add mod">
          <ac:chgData name="鈴木 泰樹" userId="66397c3e-6de1-45eb-a7ed-a87583d7df17" providerId="ADAL" clId="{EA29897F-D08F-4CD3-9F1C-9A96134140D9}" dt="2024-03-04T13:01:23.059" v="878" actId="164"/>
          <ac:cxnSpMkLst>
            <pc:docMk/>
            <pc:sldMk cId="3319437592" sldId="1300"/>
            <ac:cxnSpMk id="21" creationId="{652BB87A-9BD3-B358-10E3-35D8798A3D82}"/>
          </ac:cxnSpMkLst>
        </pc:cxnChg>
        <pc:cxnChg chg="add mod">
          <ac:chgData name="鈴木 泰樹" userId="66397c3e-6de1-45eb-a7ed-a87583d7df17" providerId="ADAL" clId="{EA29897F-D08F-4CD3-9F1C-9A96134140D9}" dt="2024-03-04T13:01:23.059" v="878" actId="164"/>
          <ac:cxnSpMkLst>
            <pc:docMk/>
            <pc:sldMk cId="3319437592" sldId="1300"/>
            <ac:cxnSpMk id="31" creationId="{CDF45731-0E74-9F2E-8BA7-BEF7D8E1D71E}"/>
          </ac:cxnSpMkLst>
        </pc:cxnChg>
      </pc:sldChg>
      <pc:sldChg chg="addSp delSp modSp add del mod">
        <pc:chgData name="鈴木 泰樹" userId="66397c3e-6de1-45eb-a7ed-a87583d7df17" providerId="ADAL" clId="{EA29897F-D08F-4CD3-9F1C-9A96134140D9}" dt="2024-03-04T13:01:47.056" v="883" actId="47"/>
        <pc:sldMkLst>
          <pc:docMk/>
          <pc:sldMk cId="3739155053" sldId="1301"/>
        </pc:sldMkLst>
        <pc:spChg chg="mod">
          <ac:chgData name="鈴木 泰樹" userId="66397c3e-6de1-45eb-a7ed-a87583d7df17" providerId="ADAL" clId="{EA29897F-D08F-4CD3-9F1C-9A96134140D9}" dt="2024-03-04T11:45:01.205" v="173" actId="20577"/>
          <ac:spMkLst>
            <pc:docMk/>
            <pc:sldMk cId="3739155053" sldId="1301"/>
            <ac:spMk id="2" creationId="{00000000-0000-0000-0000-000000000000}"/>
          </ac:spMkLst>
        </pc:spChg>
        <pc:spChg chg="add del mod">
          <ac:chgData name="鈴木 泰樹" userId="66397c3e-6de1-45eb-a7ed-a87583d7df17" providerId="ADAL" clId="{EA29897F-D08F-4CD3-9F1C-9A96134140D9}" dt="2024-03-04T12:53:07.038" v="650"/>
          <ac:spMkLst>
            <pc:docMk/>
            <pc:sldMk cId="3739155053" sldId="1301"/>
            <ac:spMk id="3" creationId="{1A4C94AD-FF98-EA4B-A166-23518E1C3F35}"/>
          </ac:spMkLst>
        </pc:spChg>
        <pc:spChg chg="add del mod">
          <ac:chgData name="鈴木 泰樹" userId="66397c3e-6de1-45eb-a7ed-a87583d7df17" providerId="ADAL" clId="{EA29897F-D08F-4CD3-9F1C-9A96134140D9}" dt="2024-03-04T12:53:07.038" v="650"/>
          <ac:spMkLst>
            <pc:docMk/>
            <pc:sldMk cId="3739155053" sldId="1301"/>
            <ac:spMk id="4" creationId="{1A7EBB38-6648-A991-6F24-57E05E892787}"/>
          </ac:spMkLst>
        </pc:spChg>
        <pc:spChg chg="add del mod">
          <ac:chgData name="鈴木 泰樹" userId="66397c3e-6de1-45eb-a7ed-a87583d7df17" providerId="ADAL" clId="{EA29897F-D08F-4CD3-9F1C-9A96134140D9}" dt="2024-03-04T12:53:07.038" v="650"/>
          <ac:spMkLst>
            <pc:docMk/>
            <pc:sldMk cId="3739155053" sldId="1301"/>
            <ac:spMk id="6" creationId="{19FBF5B0-D325-AB6A-0D64-856496711AC4}"/>
          </ac:spMkLst>
        </pc:spChg>
        <pc:spChg chg="add del mod">
          <ac:chgData name="鈴木 泰樹" userId="66397c3e-6de1-45eb-a7ed-a87583d7df17" providerId="ADAL" clId="{EA29897F-D08F-4CD3-9F1C-9A96134140D9}" dt="2024-03-04T12:53:07.038" v="650"/>
          <ac:spMkLst>
            <pc:docMk/>
            <pc:sldMk cId="3739155053" sldId="1301"/>
            <ac:spMk id="7" creationId="{B5B67EAA-4C90-C783-B022-A971AC36A1A5}"/>
          </ac:spMkLst>
        </pc:spChg>
        <pc:spChg chg="add del mod">
          <ac:chgData name="鈴木 泰樹" userId="66397c3e-6de1-45eb-a7ed-a87583d7df17" providerId="ADAL" clId="{EA29897F-D08F-4CD3-9F1C-9A96134140D9}" dt="2024-03-04T12:54:22.781" v="712"/>
          <ac:spMkLst>
            <pc:docMk/>
            <pc:sldMk cId="3739155053" sldId="1301"/>
            <ac:spMk id="8" creationId="{54797255-7C1D-3613-8D64-5762020C15F8}"/>
          </ac:spMkLst>
        </pc:spChg>
        <pc:spChg chg="add del mod">
          <ac:chgData name="鈴木 泰樹" userId="66397c3e-6de1-45eb-a7ed-a87583d7df17" providerId="ADAL" clId="{EA29897F-D08F-4CD3-9F1C-9A96134140D9}" dt="2024-03-04T12:54:22.781" v="712"/>
          <ac:spMkLst>
            <pc:docMk/>
            <pc:sldMk cId="3739155053" sldId="1301"/>
            <ac:spMk id="9" creationId="{9EDB9F1D-5ADF-8FDA-B488-379E2B6C7E9D}"/>
          </ac:spMkLst>
        </pc:spChg>
        <pc:spChg chg="add del mod">
          <ac:chgData name="鈴木 泰樹" userId="66397c3e-6de1-45eb-a7ed-a87583d7df17" providerId="ADAL" clId="{EA29897F-D08F-4CD3-9F1C-9A96134140D9}" dt="2024-03-04T12:54:22.781" v="712"/>
          <ac:spMkLst>
            <pc:docMk/>
            <pc:sldMk cId="3739155053" sldId="1301"/>
            <ac:spMk id="10" creationId="{B270A629-7FA3-CE6D-3750-8D94E9993C16}"/>
          </ac:spMkLst>
        </pc:spChg>
        <pc:spChg chg="add del mod">
          <ac:chgData name="鈴木 泰樹" userId="66397c3e-6de1-45eb-a7ed-a87583d7df17" providerId="ADAL" clId="{EA29897F-D08F-4CD3-9F1C-9A96134140D9}" dt="2024-03-04T12:54:22.781" v="712"/>
          <ac:spMkLst>
            <pc:docMk/>
            <pc:sldMk cId="3739155053" sldId="1301"/>
            <ac:spMk id="11" creationId="{F709A8A1-D6C7-B165-972C-B52A9E9ABE36}"/>
          </ac:spMkLst>
        </pc:spChg>
        <pc:spChg chg="add del">
          <ac:chgData name="鈴木 泰樹" userId="66397c3e-6de1-45eb-a7ed-a87583d7df17" providerId="ADAL" clId="{EA29897F-D08F-4CD3-9F1C-9A96134140D9}" dt="2024-03-04T12:54:55.368" v="716" actId="22"/>
          <ac:spMkLst>
            <pc:docMk/>
            <pc:sldMk cId="3739155053" sldId="1301"/>
            <ac:spMk id="13" creationId="{9553BEED-F26D-4115-7F1E-483960DE3793}"/>
          </ac:spMkLst>
        </pc:spChg>
        <pc:spChg chg="add del mod">
          <ac:chgData name="鈴木 泰樹" userId="66397c3e-6de1-45eb-a7ed-a87583d7df17" providerId="ADAL" clId="{EA29897F-D08F-4CD3-9F1C-9A96134140D9}" dt="2024-03-04T12:55:14.452" v="718"/>
          <ac:spMkLst>
            <pc:docMk/>
            <pc:sldMk cId="3739155053" sldId="1301"/>
            <ac:spMk id="14" creationId="{70E3F443-F9FB-C378-71B6-9297EE1C06B7}"/>
          </ac:spMkLst>
        </pc:spChg>
        <pc:spChg chg="add del mod">
          <ac:chgData name="鈴木 泰樹" userId="66397c3e-6de1-45eb-a7ed-a87583d7df17" providerId="ADAL" clId="{EA29897F-D08F-4CD3-9F1C-9A96134140D9}" dt="2024-03-04T12:55:14.452" v="718"/>
          <ac:spMkLst>
            <pc:docMk/>
            <pc:sldMk cId="3739155053" sldId="1301"/>
            <ac:spMk id="15" creationId="{B8FEEBD5-30B7-9BE9-85C3-A90B3326CF76}"/>
          </ac:spMkLst>
        </pc:spChg>
        <pc:spChg chg="add del mod">
          <ac:chgData name="鈴木 泰樹" userId="66397c3e-6de1-45eb-a7ed-a87583d7df17" providerId="ADAL" clId="{EA29897F-D08F-4CD3-9F1C-9A96134140D9}" dt="2024-03-04T12:55:14.452" v="718"/>
          <ac:spMkLst>
            <pc:docMk/>
            <pc:sldMk cId="3739155053" sldId="1301"/>
            <ac:spMk id="16" creationId="{8C5257F9-6DE4-A449-7D35-56F1D4A9BA70}"/>
          </ac:spMkLst>
        </pc:spChg>
        <pc:spChg chg="add del mod">
          <ac:chgData name="鈴木 泰樹" userId="66397c3e-6de1-45eb-a7ed-a87583d7df17" providerId="ADAL" clId="{EA29897F-D08F-4CD3-9F1C-9A96134140D9}" dt="2024-03-04T12:55:14.452" v="718"/>
          <ac:spMkLst>
            <pc:docMk/>
            <pc:sldMk cId="3739155053" sldId="1301"/>
            <ac:spMk id="17" creationId="{597B69BB-4E5D-A62C-BEF2-0047BD03A4B1}"/>
          </ac:spMkLst>
        </pc:spChg>
        <pc:spChg chg="add del mod">
          <ac:chgData name="鈴木 泰樹" userId="66397c3e-6de1-45eb-a7ed-a87583d7df17" providerId="ADAL" clId="{EA29897F-D08F-4CD3-9F1C-9A96134140D9}" dt="2024-03-04T13:01:36.288" v="882" actId="478"/>
          <ac:spMkLst>
            <pc:docMk/>
            <pc:sldMk cId="3739155053" sldId="1301"/>
            <ac:spMk id="18" creationId="{7719482B-335A-7444-F64B-3767633AC966}"/>
          </ac:spMkLst>
        </pc:spChg>
        <pc:spChg chg="add del mod">
          <ac:chgData name="鈴木 泰樹" userId="66397c3e-6de1-45eb-a7ed-a87583d7df17" providerId="ADAL" clId="{EA29897F-D08F-4CD3-9F1C-9A96134140D9}" dt="2024-03-04T13:01:34.502" v="881" actId="478"/>
          <ac:spMkLst>
            <pc:docMk/>
            <pc:sldMk cId="3739155053" sldId="1301"/>
            <ac:spMk id="19" creationId="{C0F1D503-9561-9F52-68A6-42E082087957}"/>
          </ac:spMkLst>
        </pc:spChg>
        <pc:spChg chg="add del mod">
          <ac:chgData name="鈴木 泰樹" userId="66397c3e-6de1-45eb-a7ed-a87583d7df17" providerId="ADAL" clId="{EA29897F-D08F-4CD3-9F1C-9A96134140D9}" dt="2024-03-04T13:01:34.502" v="881" actId="478"/>
          <ac:spMkLst>
            <pc:docMk/>
            <pc:sldMk cId="3739155053" sldId="1301"/>
            <ac:spMk id="20" creationId="{6F5F4665-E65F-F3E6-E1BA-6899C8B4EF21}"/>
          </ac:spMkLst>
        </pc:spChg>
        <pc:spChg chg="add del mod">
          <ac:chgData name="鈴木 泰樹" userId="66397c3e-6de1-45eb-a7ed-a87583d7df17" providerId="ADAL" clId="{EA29897F-D08F-4CD3-9F1C-9A96134140D9}" dt="2024-03-04T13:01:34.502" v="881" actId="478"/>
          <ac:spMkLst>
            <pc:docMk/>
            <pc:sldMk cId="3739155053" sldId="1301"/>
            <ac:spMk id="21" creationId="{BBC2D6B3-CA73-864D-9792-43354E54505E}"/>
          </ac:spMkLst>
        </pc:spChg>
        <pc:spChg chg="add del mod">
          <ac:chgData name="鈴木 泰樹" userId="66397c3e-6de1-45eb-a7ed-a87583d7df17" providerId="ADAL" clId="{EA29897F-D08F-4CD3-9F1C-9A96134140D9}" dt="2024-03-04T13:01:34.502" v="881" actId="478"/>
          <ac:spMkLst>
            <pc:docMk/>
            <pc:sldMk cId="3739155053" sldId="1301"/>
            <ac:spMk id="22" creationId="{A05E0A33-E380-9705-7891-CF697663A60D}"/>
          </ac:spMkLst>
        </pc:spChg>
        <pc:spChg chg="add del mod">
          <ac:chgData name="鈴木 泰樹" userId="66397c3e-6de1-45eb-a7ed-a87583d7df17" providerId="ADAL" clId="{EA29897F-D08F-4CD3-9F1C-9A96134140D9}" dt="2024-03-04T13:01:34.502" v="881" actId="478"/>
          <ac:spMkLst>
            <pc:docMk/>
            <pc:sldMk cId="3739155053" sldId="1301"/>
            <ac:spMk id="23" creationId="{4FDA88EE-CDBE-B916-B511-2C687A9135E2}"/>
          </ac:spMkLst>
        </pc:spChg>
        <pc:picChg chg="add del">
          <ac:chgData name="鈴木 泰樹" userId="66397c3e-6de1-45eb-a7ed-a87583d7df17" providerId="ADAL" clId="{EA29897F-D08F-4CD3-9F1C-9A96134140D9}" dt="2024-03-04T13:01:34.502" v="881" actId="478"/>
          <ac:picMkLst>
            <pc:docMk/>
            <pc:sldMk cId="3739155053" sldId="1301"/>
            <ac:picMk id="5" creationId="{00000000-0000-0000-0000-000000000000}"/>
          </ac:picMkLst>
        </pc:picChg>
      </pc:sldChg>
      <pc:sldChg chg="add del">
        <pc:chgData name="鈴木 泰樹" userId="66397c3e-6de1-45eb-a7ed-a87583d7df17" providerId="ADAL" clId="{EA29897F-D08F-4CD3-9F1C-9A96134140D9}" dt="2024-03-04T13:01:57.267" v="884" actId="47"/>
        <pc:sldMkLst>
          <pc:docMk/>
          <pc:sldMk cId="61541442" sldId="1302"/>
        </pc:sldMkLst>
      </pc:sldChg>
      <pc:sldChg chg="modSp add del mod">
        <pc:chgData name="鈴木 泰樹" userId="66397c3e-6de1-45eb-a7ed-a87583d7df17" providerId="ADAL" clId="{EA29897F-D08F-4CD3-9F1C-9A96134140D9}" dt="2024-03-04T12:24:19.184" v="523" actId="47"/>
        <pc:sldMkLst>
          <pc:docMk/>
          <pc:sldMk cId="520499703" sldId="1302"/>
        </pc:sldMkLst>
        <pc:spChg chg="mod">
          <ac:chgData name="鈴木 泰樹" userId="66397c3e-6de1-45eb-a7ed-a87583d7df17" providerId="ADAL" clId="{EA29897F-D08F-4CD3-9F1C-9A96134140D9}" dt="2024-03-04T11:40:33.287" v="146" actId="20577"/>
          <ac:spMkLst>
            <pc:docMk/>
            <pc:sldMk cId="520499703" sldId="1302"/>
            <ac:spMk id="2" creationId="{5D536BCA-D14D-EB42-FDFA-35A836D85845}"/>
          </ac:spMkLst>
        </pc:spChg>
      </pc:sldChg>
      <pc:sldChg chg="add del">
        <pc:chgData name="鈴木 泰樹" userId="66397c3e-6de1-45eb-a7ed-a87583d7df17" providerId="ADAL" clId="{EA29897F-D08F-4CD3-9F1C-9A96134140D9}" dt="2024-03-04T13:00:47.379" v="874" actId="47"/>
        <pc:sldMkLst>
          <pc:docMk/>
          <pc:sldMk cId="816848516" sldId="1302"/>
        </pc:sldMkLst>
      </pc:sldChg>
      <pc:sldChg chg="addSp modSp add mod">
        <pc:chgData name="鈴木 泰樹" userId="66397c3e-6de1-45eb-a7ed-a87583d7df17" providerId="ADAL" clId="{EA29897F-D08F-4CD3-9F1C-9A96134140D9}" dt="2024-03-04T13:03:24.684" v="900" actId="1035"/>
        <pc:sldMkLst>
          <pc:docMk/>
          <pc:sldMk cId="4141425894" sldId="1303"/>
        </pc:sldMkLst>
        <pc:spChg chg="mod">
          <ac:chgData name="鈴木 泰樹" userId="66397c3e-6de1-45eb-a7ed-a87583d7df17" providerId="ADAL" clId="{EA29897F-D08F-4CD3-9F1C-9A96134140D9}" dt="2024-03-04T13:03:10.651" v="891" actId="404"/>
          <ac:spMkLst>
            <pc:docMk/>
            <pc:sldMk cId="4141425894" sldId="1303"/>
            <ac:spMk id="18" creationId="{7719482B-335A-7444-F64B-3767633AC966}"/>
          </ac:spMkLst>
        </pc:spChg>
        <pc:spChg chg="mod">
          <ac:chgData name="鈴木 泰樹" userId="66397c3e-6de1-45eb-a7ed-a87583d7df17" providerId="ADAL" clId="{EA29897F-D08F-4CD3-9F1C-9A96134140D9}" dt="2024-03-04T13:02:20.090" v="885" actId="164"/>
          <ac:spMkLst>
            <pc:docMk/>
            <pc:sldMk cId="4141425894" sldId="1303"/>
            <ac:spMk id="19" creationId="{C0F1D503-9561-9F52-68A6-42E082087957}"/>
          </ac:spMkLst>
        </pc:spChg>
        <pc:spChg chg="mod">
          <ac:chgData name="鈴木 泰樹" userId="66397c3e-6de1-45eb-a7ed-a87583d7df17" providerId="ADAL" clId="{EA29897F-D08F-4CD3-9F1C-9A96134140D9}" dt="2024-03-04T13:02:20.090" v="885" actId="164"/>
          <ac:spMkLst>
            <pc:docMk/>
            <pc:sldMk cId="4141425894" sldId="1303"/>
            <ac:spMk id="20" creationId="{6F5F4665-E65F-F3E6-E1BA-6899C8B4EF21}"/>
          </ac:spMkLst>
        </pc:spChg>
        <pc:spChg chg="mod">
          <ac:chgData name="鈴木 泰樹" userId="66397c3e-6de1-45eb-a7ed-a87583d7df17" providerId="ADAL" clId="{EA29897F-D08F-4CD3-9F1C-9A96134140D9}" dt="2024-03-04T13:02:20.090" v="885" actId="164"/>
          <ac:spMkLst>
            <pc:docMk/>
            <pc:sldMk cId="4141425894" sldId="1303"/>
            <ac:spMk id="21" creationId="{BBC2D6B3-CA73-864D-9792-43354E54505E}"/>
          </ac:spMkLst>
        </pc:spChg>
        <pc:spChg chg="mod">
          <ac:chgData name="鈴木 泰樹" userId="66397c3e-6de1-45eb-a7ed-a87583d7df17" providerId="ADAL" clId="{EA29897F-D08F-4CD3-9F1C-9A96134140D9}" dt="2024-03-04T13:02:20.090" v="885" actId="164"/>
          <ac:spMkLst>
            <pc:docMk/>
            <pc:sldMk cId="4141425894" sldId="1303"/>
            <ac:spMk id="22" creationId="{A05E0A33-E380-9705-7891-CF697663A60D}"/>
          </ac:spMkLst>
        </pc:spChg>
        <pc:spChg chg="mod">
          <ac:chgData name="鈴木 泰樹" userId="66397c3e-6de1-45eb-a7ed-a87583d7df17" providerId="ADAL" clId="{EA29897F-D08F-4CD3-9F1C-9A96134140D9}" dt="2024-03-04T13:02:20.090" v="885" actId="164"/>
          <ac:spMkLst>
            <pc:docMk/>
            <pc:sldMk cId="4141425894" sldId="1303"/>
            <ac:spMk id="23" creationId="{4FDA88EE-CDBE-B916-B511-2C687A9135E2}"/>
          </ac:spMkLst>
        </pc:spChg>
        <pc:grpChg chg="add mod">
          <ac:chgData name="鈴木 泰樹" userId="66397c3e-6de1-45eb-a7ed-a87583d7df17" providerId="ADAL" clId="{EA29897F-D08F-4CD3-9F1C-9A96134140D9}" dt="2024-03-04T13:02:36.242" v="888" actId="164"/>
          <ac:grpSpMkLst>
            <pc:docMk/>
            <pc:sldMk cId="4141425894" sldId="1303"/>
            <ac:grpSpMk id="3" creationId="{BE9CCFF4-5EFA-67AB-9297-65EB526B1FE5}"/>
          </ac:grpSpMkLst>
        </pc:grpChg>
        <pc:grpChg chg="add mod">
          <ac:chgData name="鈴木 泰樹" userId="66397c3e-6de1-45eb-a7ed-a87583d7df17" providerId="ADAL" clId="{EA29897F-D08F-4CD3-9F1C-9A96134140D9}" dt="2024-03-04T13:03:24.684" v="900" actId="1035"/>
          <ac:grpSpMkLst>
            <pc:docMk/>
            <pc:sldMk cId="4141425894" sldId="1303"/>
            <ac:grpSpMk id="4" creationId="{6AE8B0F1-3FDD-321C-6C5A-E2FB30AC5B37}"/>
          </ac:grpSpMkLst>
        </pc:grpChg>
        <pc:picChg chg="mod">
          <ac:chgData name="鈴木 泰樹" userId="66397c3e-6de1-45eb-a7ed-a87583d7df17" providerId="ADAL" clId="{EA29897F-D08F-4CD3-9F1C-9A96134140D9}" dt="2024-03-04T13:02:36.242" v="888" actId="164"/>
          <ac:picMkLst>
            <pc:docMk/>
            <pc:sldMk cId="4141425894" sldId="1303"/>
            <ac:picMk id="5" creationId="{00000000-0000-0000-0000-000000000000}"/>
          </ac:picMkLst>
        </pc:picChg>
      </pc:sldChg>
      <pc:sldMasterChg chg="del delSldLayout">
        <pc:chgData name="鈴木 泰樹" userId="66397c3e-6de1-45eb-a7ed-a87583d7df17" providerId="ADAL" clId="{EA29897F-D08F-4CD3-9F1C-9A96134140D9}" dt="2024-03-04T10:41:44.607" v="0" actId="47"/>
        <pc:sldMasterMkLst>
          <pc:docMk/>
          <pc:sldMasterMk cId="1377613717" sldId="2147483693"/>
        </pc:sldMasterMkLst>
        <pc:sldLayoutChg chg="del">
          <pc:chgData name="鈴木 泰樹" userId="66397c3e-6de1-45eb-a7ed-a87583d7df17" providerId="ADAL" clId="{EA29897F-D08F-4CD3-9F1C-9A96134140D9}" dt="2024-03-04T10:41:44.607" v="0" actId="47"/>
          <pc:sldLayoutMkLst>
            <pc:docMk/>
            <pc:sldMasterMk cId="1377613717" sldId="2147483693"/>
            <pc:sldLayoutMk cId="11395172" sldId="2147483694"/>
          </pc:sldLayoutMkLst>
        </pc:sldLayoutChg>
        <pc:sldLayoutChg chg="del">
          <pc:chgData name="鈴木 泰樹" userId="66397c3e-6de1-45eb-a7ed-a87583d7df17" providerId="ADAL" clId="{EA29897F-D08F-4CD3-9F1C-9A96134140D9}" dt="2024-03-04T10:41:44.607" v="0" actId="47"/>
          <pc:sldLayoutMkLst>
            <pc:docMk/>
            <pc:sldMasterMk cId="1377613717" sldId="2147483693"/>
            <pc:sldLayoutMk cId="3550877679" sldId="2147483695"/>
          </pc:sldLayoutMkLst>
        </pc:sldLayoutChg>
        <pc:sldLayoutChg chg="del">
          <pc:chgData name="鈴木 泰樹" userId="66397c3e-6de1-45eb-a7ed-a87583d7df17" providerId="ADAL" clId="{EA29897F-D08F-4CD3-9F1C-9A96134140D9}" dt="2024-03-04T10:41:44.607" v="0" actId="47"/>
          <pc:sldLayoutMkLst>
            <pc:docMk/>
            <pc:sldMasterMk cId="1377613717" sldId="2147483693"/>
            <pc:sldLayoutMk cId="2248940571" sldId="2147483696"/>
          </pc:sldLayoutMkLst>
        </pc:sldLayoutChg>
      </pc:sldMasterChg>
    </pc:docChg>
  </pc:docChgLst>
  <pc:docChgLst>
    <pc:chgData name="鈴木 泰樹" userId="66397c3e-6de1-45eb-a7ed-a87583d7df17" providerId="ADAL" clId="{C9A38C76-9CC7-4695-A2D9-58FFF54674FF}"/>
    <pc:docChg chg="undo custSel modSld">
      <pc:chgData name="鈴木 泰樹" userId="66397c3e-6de1-45eb-a7ed-a87583d7df17" providerId="ADAL" clId="{C9A38C76-9CC7-4695-A2D9-58FFF54674FF}" dt="2025-02-27T07:30:37.001" v="286" actId="20577"/>
      <pc:docMkLst>
        <pc:docMk/>
      </pc:docMkLst>
      <pc:sldChg chg="modSp mod">
        <pc:chgData name="鈴木 泰樹" userId="66397c3e-6de1-45eb-a7ed-a87583d7df17" providerId="ADAL" clId="{C9A38C76-9CC7-4695-A2D9-58FFF54674FF}" dt="2025-02-27T07:30:37.001" v="286" actId="20577"/>
        <pc:sldMkLst>
          <pc:docMk/>
          <pc:sldMk cId="1568244733" sldId="256"/>
        </pc:sldMkLst>
        <pc:spChg chg="mod">
          <ac:chgData name="鈴木 泰樹" userId="66397c3e-6de1-45eb-a7ed-a87583d7df17" providerId="ADAL" clId="{C9A38C76-9CC7-4695-A2D9-58FFF54674FF}" dt="2025-02-27T07:30:24.445" v="284" actId="207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C9A38C76-9CC7-4695-A2D9-58FFF54674FF}" dt="2025-02-27T05:12:48.602" v="10" actId="20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C9A38C76-9CC7-4695-A2D9-58FFF54674FF}" dt="2025-02-27T07:30:37.001" v="286" actId="20577"/>
          <ac:spMkLst>
            <pc:docMk/>
            <pc:sldMk cId="1568244733" sldId="256"/>
            <ac:spMk id="11" creationId="{CBC26E9E-EAD8-4C14-A8DF-6938D37FD94C}"/>
          </ac:spMkLst>
        </pc:spChg>
      </pc:sldChg>
      <pc:sldChg chg="modSp mod">
        <pc:chgData name="鈴木 泰樹" userId="66397c3e-6de1-45eb-a7ed-a87583d7df17" providerId="ADAL" clId="{C9A38C76-9CC7-4695-A2D9-58FFF54674FF}" dt="2025-02-27T07:27:35.051" v="250" actId="207"/>
        <pc:sldMkLst>
          <pc:docMk/>
          <pc:sldMk cId="3597140215" sldId="294"/>
        </pc:sldMkLst>
        <pc:spChg chg="mod">
          <ac:chgData name="鈴木 泰樹" userId="66397c3e-6de1-45eb-a7ed-a87583d7df17" providerId="ADAL" clId="{C9A38C76-9CC7-4695-A2D9-58FFF54674FF}" dt="2025-02-27T07:27:35.051" v="250" actId="207"/>
          <ac:spMkLst>
            <pc:docMk/>
            <pc:sldMk cId="3597140215" sldId="294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C9A38C76-9CC7-4695-A2D9-58FFF54674FF}" dt="2025-02-27T07:25:28.599" v="221" actId="400"/>
        <pc:sldMkLst>
          <pc:docMk/>
          <pc:sldMk cId="1465536725" sldId="317"/>
        </pc:sldMkLst>
        <pc:spChg chg="mod">
          <ac:chgData name="鈴木 泰樹" userId="66397c3e-6de1-45eb-a7ed-a87583d7df17" providerId="ADAL" clId="{C9A38C76-9CC7-4695-A2D9-58FFF54674FF}" dt="2025-02-27T07:25:28.599" v="221" actId="400"/>
          <ac:spMkLst>
            <pc:docMk/>
            <pc:sldMk cId="1465536725" sldId="317"/>
            <ac:spMk id="3" creationId="{00000000-0000-0000-0000-000000000000}"/>
          </ac:spMkLst>
        </pc:spChg>
        <pc:spChg chg="mod">
          <ac:chgData name="鈴木 泰樹" userId="66397c3e-6de1-45eb-a7ed-a87583d7df17" providerId="ADAL" clId="{C9A38C76-9CC7-4695-A2D9-58FFF54674FF}" dt="2025-02-27T07:21:37.374" v="196" actId="207"/>
          <ac:spMkLst>
            <pc:docMk/>
            <pc:sldMk cId="1465536725" sldId="317"/>
            <ac:spMk id="47" creationId="{5B3C82F9-973F-4169-99CA-92BF990076D2}"/>
          </ac:spMkLst>
        </pc:spChg>
        <pc:spChg chg="mod">
          <ac:chgData name="鈴木 泰樹" userId="66397c3e-6de1-45eb-a7ed-a87583d7df17" providerId="ADAL" clId="{C9A38C76-9CC7-4695-A2D9-58FFF54674FF}" dt="2025-02-27T07:21:24.253" v="194" actId="207"/>
          <ac:spMkLst>
            <pc:docMk/>
            <pc:sldMk cId="1465536725" sldId="317"/>
            <ac:spMk id="74" creationId="{D8646E9D-A7F1-42FE-9C50-0B8538106EF8}"/>
          </ac:spMkLst>
        </pc:spChg>
        <pc:spChg chg="mod">
          <ac:chgData name="鈴木 泰樹" userId="66397c3e-6de1-45eb-a7ed-a87583d7df17" providerId="ADAL" clId="{C9A38C76-9CC7-4695-A2D9-58FFF54674FF}" dt="2025-02-27T07:21:05.916" v="193" actId="207"/>
          <ac:spMkLst>
            <pc:docMk/>
            <pc:sldMk cId="1465536725" sldId="317"/>
            <ac:spMk id="134" creationId="{E761141B-5429-41E1-8D3F-3AEDC2AB8C7C}"/>
          </ac:spMkLst>
        </pc:spChg>
        <pc:spChg chg="mod">
          <ac:chgData name="鈴木 泰樹" userId="66397c3e-6de1-45eb-a7ed-a87583d7df17" providerId="ADAL" clId="{C9A38C76-9CC7-4695-A2D9-58FFF54674FF}" dt="2025-02-27T07:21:01.209" v="192" actId="207"/>
          <ac:spMkLst>
            <pc:docMk/>
            <pc:sldMk cId="1465536725" sldId="317"/>
            <ac:spMk id="135" creationId="{2712F04D-37F1-4419-AE82-8538E0A5F9B9}"/>
          </ac:spMkLst>
        </pc:spChg>
      </pc:sldChg>
      <pc:sldChg chg="modSp mod">
        <pc:chgData name="鈴木 泰樹" userId="66397c3e-6de1-45eb-a7ed-a87583d7df17" providerId="ADAL" clId="{C9A38C76-9CC7-4695-A2D9-58FFF54674FF}" dt="2025-02-27T07:24:09.607" v="219" actId="207"/>
        <pc:sldMkLst>
          <pc:docMk/>
          <pc:sldMk cId="129997936" sldId="318"/>
        </pc:sldMkLst>
        <pc:spChg chg="mod">
          <ac:chgData name="鈴木 泰樹" userId="66397c3e-6de1-45eb-a7ed-a87583d7df17" providerId="ADAL" clId="{C9A38C76-9CC7-4695-A2D9-58FFF54674FF}" dt="2025-02-27T07:24:09.607" v="219" actId="207"/>
          <ac:spMkLst>
            <pc:docMk/>
            <pc:sldMk cId="129997936" sldId="318"/>
            <ac:spMk id="9" creationId="{6BFFF332-5272-4EE7-A30E-34766C96217C}"/>
          </ac:spMkLst>
        </pc:spChg>
      </pc:sldChg>
      <pc:sldChg chg="modSp mod">
        <pc:chgData name="鈴木 泰樹" userId="66397c3e-6de1-45eb-a7ed-a87583d7df17" providerId="ADAL" clId="{C9A38C76-9CC7-4695-A2D9-58FFF54674FF}" dt="2025-02-27T07:18:37.199" v="156" actId="400"/>
        <pc:sldMkLst>
          <pc:docMk/>
          <pc:sldMk cId="2587355034" sldId="1298"/>
        </pc:sldMkLst>
        <pc:spChg chg="mod">
          <ac:chgData name="鈴木 泰樹" userId="66397c3e-6de1-45eb-a7ed-a87583d7df17" providerId="ADAL" clId="{C9A38C76-9CC7-4695-A2D9-58FFF54674FF}" dt="2025-02-27T07:18:37.199" v="156" actId="400"/>
          <ac:spMkLst>
            <pc:docMk/>
            <pc:sldMk cId="2587355034" sldId="1298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C9A38C76-9CC7-4695-A2D9-58FFF54674FF}" dt="2025-02-27T07:25:24.269" v="220" actId="400"/>
        <pc:sldMkLst>
          <pc:docMk/>
          <pc:sldMk cId="3943084421" sldId="1302"/>
        </pc:sldMkLst>
        <pc:spChg chg="mod">
          <ac:chgData name="鈴木 泰樹" userId="66397c3e-6de1-45eb-a7ed-a87583d7df17" providerId="ADAL" clId="{C9A38C76-9CC7-4695-A2D9-58FFF54674FF}" dt="2025-02-27T07:25:24.269" v="220" actId="400"/>
          <ac:spMkLst>
            <pc:docMk/>
            <pc:sldMk cId="3943084421" sldId="1302"/>
            <ac:spMk id="9" creationId="{6BFFF332-5272-4EE7-A30E-34766C96217C}"/>
          </ac:spMkLst>
        </pc:spChg>
        <pc:spChg chg="mod">
          <ac:chgData name="鈴木 泰樹" userId="66397c3e-6de1-45eb-a7ed-a87583d7df17" providerId="ADAL" clId="{C9A38C76-9CC7-4695-A2D9-58FFF54674FF}" dt="2025-02-27T07:20:40.339" v="190" actId="207"/>
          <ac:spMkLst>
            <pc:docMk/>
            <pc:sldMk cId="3943084421" sldId="1302"/>
            <ac:spMk id="12" creationId="{B5BCA0E1-BC96-BB50-A9B6-6FCAA1ABC5CF}"/>
          </ac:spMkLst>
        </pc:spChg>
        <pc:spChg chg="mod">
          <ac:chgData name="鈴木 泰樹" userId="66397c3e-6de1-45eb-a7ed-a87583d7df17" providerId="ADAL" clId="{C9A38C76-9CC7-4695-A2D9-58FFF54674FF}" dt="2025-02-27T07:20:49.924" v="191" actId="207"/>
          <ac:spMkLst>
            <pc:docMk/>
            <pc:sldMk cId="3943084421" sldId="1302"/>
            <ac:spMk id="14" creationId="{8ED42E2C-2C25-1413-2DBE-CA95A962B631}"/>
          </ac:spMkLst>
        </pc:spChg>
      </pc:sldChg>
    </pc:docChg>
  </pc:docChgLst>
  <pc:docChgLst>
    <pc:chgData name="鈴木 泰樹" userId="66397c3e-6de1-45eb-a7ed-a87583d7df17" providerId="ADAL" clId="{88AE2DEE-7854-45C1-9E58-A36122930791}"/>
    <pc:docChg chg="modSld">
      <pc:chgData name="鈴木 泰樹" userId="66397c3e-6de1-45eb-a7ed-a87583d7df17" providerId="ADAL" clId="{88AE2DEE-7854-45C1-9E58-A36122930791}" dt="2025-11-06T07:06:18.432" v="19" actId="20577"/>
      <pc:docMkLst>
        <pc:docMk/>
      </pc:docMkLst>
      <pc:sldChg chg="modSp mod">
        <pc:chgData name="鈴木 泰樹" userId="66397c3e-6de1-45eb-a7ed-a87583d7df17" providerId="ADAL" clId="{88AE2DEE-7854-45C1-9E58-A36122930791}" dt="2025-11-06T07:06:18.432" v="19" actId="20577"/>
        <pc:sldMkLst>
          <pc:docMk/>
          <pc:sldMk cId="1568244733" sldId="256"/>
        </pc:sldMkLst>
        <pc:spChg chg="mod">
          <ac:chgData name="鈴木 泰樹" userId="66397c3e-6de1-45eb-a7ed-a87583d7df17" providerId="ADAL" clId="{88AE2DEE-7854-45C1-9E58-A36122930791}" dt="2025-11-06T07:06:18.432" v="19" actId="20577"/>
          <ac:spMkLst>
            <pc:docMk/>
            <pc:sldMk cId="1568244733" sldId="256"/>
            <ac:spMk id="5" creationId="{00000000-0000-0000-0000-000000000000}"/>
          </ac:spMkLst>
        </pc:spChg>
      </pc:sldChg>
    </pc:docChg>
  </pc:docChgLst>
  <pc:docChgLst>
    <pc:chgData name="鈴木 泰樹" userId="66397c3e-6de1-45eb-a7ed-a87583d7df17" providerId="ADAL" clId="{6556E8B6-8664-4FBE-84BC-382D966679A8}"/>
    <pc:docChg chg="undo custSel modSld">
      <pc:chgData name="鈴木 泰樹" userId="66397c3e-6de1-45eb-a7ed-a87583d7df17" providerId="ADAL" clId="{6556E8B6-8664-4FBE-84BC-382D966679A8}" dt="2025-02-27T07:57:53.865" v="106" actId="207"/>
      <pc:docMkLst>
        <pc:docMk/>
      </pc:docMkLst>
      <pc:sldChg chg="modSp mod">
        <pc:chgData name="鈴木 泰樹" userId="66397c3e-6de1-45eb-a7ed-a87583d7df17" providerId="ADAL" clId="{6556E8B6-8664-4FBE-84BC-382D966679A8}" dt="2025-02-27T07:53:38.172" v="2" actId="207"/>
        <pc:sldMkLst>
          <pc:docMk/>
          <pc:sldMk cId="1568244733" sldId="256"/>
        </pc:sldMkLst>
        <pc:spChg chg="mod">
          <ac:chgData name="鈴木 泰樹" userId="66397c3e-6de1-45eb-a7ed-a87583d7df17" providerId="ADAL" clId="{6556E8B6-8664-4FBE-84BC-382D966679A8}" dt="2025-02-27T07:53:28.194" v="0" actId="207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6556E8B6-8664-4FBE-84BC-382D966679A8}" dt="2025-02-27T07:53:28.194" v="0" actId="207"/>
          <ac:spMkLst>
            <pc:docMk/>
            <pc:sldMk cId="1568244733" sldId="256"/>
            <ac:spMk id="8" creationId="{00000000-0000-0000-0000-000000000000}"/>
          </ac:spMkLst>
        </pc:spChg>
        <pc:spChg chg="mod">
          <ac:chgData name="鈴木 泰樹" userId="66397c3e-6de1-45eb-a7ed-a87583d7df17" providerId="ADAL" clId="{6556E8B6-8664-4FBE-84BC-382D966679A8}" dt="2025-02-27T07:53:38.172" v="2" actId="20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6556E8B6-8664-4FBE-84BC-382D966679A8}" dt="2025-02-27T07:53:35.180" v="1" actId="207"/>
          <ac:spMkLst>
            <pc:docMk/>
            <pc:sldMk cId="1568244733" sldId="256"/>
            <ac:spMk id="11" creationId="{CBC26E9E-EAD8-4C14-A8DF-6938D37FD94C}"/>
          </ac:spMkLst>
        </pc:spChg>
      </pc:sldChg>
      <pc:sldChg chg="delSp modSp mod">
        <pc:chgData name="鈴木 泰樹" userId="66397c3e-6de1-45eb-a7ed-a87583d7df17" providerId="ADAL" clId="{6556E8B6-8664-4FBE-84BC-382D966679A8}" dt="2025-02-27T07:57:53.865" v="106" actId="207"/>
        <pc:sldMkLst>
          <pc:docMk/>
          <pc:sldMk cId="3597140215" sldId="294"/>
        </pc:sldMkLst>
        <pc:spChg chg="mod">
          <ac:chgData name="鈴木 泰樹" userId="66397c3e-6de1-45eb-a7ed-a87583d7df17" providerId="ADAL" clId="{6556E8B6-8664-4FBE-84BC-382D966679A8}" dt="2025-02-27T07:57:53.865" v="106" actId="207"/>
          <ac:spMkLst>
            <pc:docMk/>
            <pc:sldMk cId="3597140215" sldId="294"/>
            <ac:spMk id="3" creationId="{00000000-0000-0000-0000-000000000000}"/>
          </ac:spMkLst>
        </pc:spChg>
        <pc:spChg chg="del">
          <ac:chgData name="鈴木 泰樹" userId="66397c3e-6de1-45eb-a7ed-a87583d7df17" providerId="ADAL" clId="{6556E8B6-8664-4FBE-84BC-382D966679A8}" dt="2025-02-27T07:57:42.336" v="102" actId="478"/>
          <ac:spMkLst>
            <pc:docMk/>
            <pc:sldMk cId="3597140215" sldId="294"/>
            <ac:spMk id="4" creationId="{125F944C-037B-4027-B4EF-D4EB696E4922}"/>
          </ac:spMkLst>
        </pc:spChg>
      </pc:sldChg>
      <pc:sldChg chg="delSp modSp mod">
        <pc:chgData name="鈴木 泰樹" userId="66397c3e-6de1-45eb-a7ed-a87583d7df17" providerId="ADAL" clId="{6556E8B6-8664-4FBE-84BC-382D966679A8}" dt="2025-02-27T07:56:40.825" v="91" actId="404"/>
        <pc:sldMkLst>
          <pc:docMk/>
          <pc:sldMk cId="1465536725" sldId="317"/>
        </pc:sldMkLst>
        <pc:spChg chg="mod">
          <ac:chgData name="鈴木 泰樹" userId="66397c3e-6de1-45eb-a7ed-a87583d7df17" providerId="ADAL" clId="{6556E8B6-8664-4FBE-84BC-382D966679A8}" dt="2025-02-27T07:55:52.094" v="81" actId="207"/>
          <ac:spMkLst>
            <pc:docMk/>
            <pc:sldMk cId="1465536725" sldId="317"/>
            <ac:spMk id="2" creationId="{00000000-0000-0000-0000-000000000000}"/>
          </ac:spMkLst>
        </pc:spChg>
        <pc:spChg chg="mod">
          <ac:chgData name="鈴木 泰樹" userId="66397c3e-6de1-45eb-a7ed-a87583d7df17" providerId="ADAL" clId="{6556E8B6-8664-4FBE-84BC-382D966679A8}" dt="2025-02-27T07:55:46.262" v="79" actId="20577"/>
          <ac:spMkLst>
            <pc:docMk/>
            <pc:sldMk cId="1465536725" sldId="317"/>
            <ac:spMk id="3" creationId="{00000000-0000-0000-0000-000000000000}"/>
          </ac:spMkLst>
        </pc:spChg>
        <pc:spChg chg="del">
          <ac:chgData name="鈴木 泰樹" userId="66397c3e-6de1-45eb-a7ed-a87583d7df17" providerId="ADAL" clId="{6556E8B6-8664-4FBE-84BC-382D966679A8}" dt="2025-02-27T07:55:49.272" v="80" actId="478"/>
          <ac:spMkLst>
            <pc:docMk/>
            <pc:sldMk cId="1465536725" sldId="317"/>
            <ac:spMk id="130" creationId="{B9D377FF-C6F4-4DF6-B2DB-90379D8D7609}"/>
          </ac:spMkLst>
        </pc:spChg>
        <pc:spChg chg="mod">
          <ac:chgData name="鈴木 泰樹" userId="66397c3e-6de1-45eb-a7ed-a87583d7df17" providerId="ADAL" clId="{6556E8B6-8664-4FBE-84BC-382D966679A8}" dt="2025-02-27T07:56:00.298" v="83" actId="20577"/>
          <ac:spMkLst>
            <pc:docMk/>
            <pc:sldMk cId="1465536725" sldId="317"/>
            <ac:spMk id="134" creationId="{E761141B-5429-41E1-8D3F-3AEDC2AB8C7C}"/>
          </ac:spMkLst>
        </pc:spChg>
        <pc:spChg chg="mod">
          <ac:chgData name="鈴木 泰樹" userId="66397c3e-6de1-45eb-a7ed-a87583d7df17" providerId="ADAL" clId="{6556E8B6-8664-4FBE-84BC-382D966679A8}" dt="2025-02-27T07:56:40.825" v="91" actId="404"/>
          <ac:spMkLst>
            <pc:docMk/>
            <pc:sldMk cId="1465536725" sldId="317"/>
            <ac:spMk id="135" creationId="{2712F04D-37F1-4419-AE82-8538E0A5F9B9}"/>
          </ac:spMkLst>
        </pc:spChg>
      </pc:sldChg>
      <pc:sldChg chg="delSp modSp mod">
        <pc:chgData name="鈴木 泰樹" userId="66397c3e-6de1-45eb-a7ed-a87583d7df17" providerId="ADAL" clId="{6556E8B6-8664-4FBE-84BC-382D966679A8}" dt="2025-02-27T07:57:37.665" v="101" actId="207"/>
        <pc:sldMkLst>
          <pc:docMk/>
          <pc:sldMk cId="129997936" sldId="318"/>
        </pc:sldMkLst>
        <pc:spChg chg="del">
          <ac:chgData name="鈴木 泰樹" userId="66397c3e-6de1-45eb-a7ed-a87583d7df17" providerId="ADAL" clId="{6556E8B6-8664-4FBE-84BC-382D966679A8}" dt="2025-02-27T07:57:26.588" v="98" actId="478"/>
          <ac:spMkLst>
            <pc:docMk/>
            <pc:sldMk cId="129997936" sldId="318"/>
            <ac:spMk id="4" creationId="{D00F94E1-8D50-40AA-9DB2-7959F8D21D66}"/>
          </ac:spMkLst>
        </pc:spChg>
        <pc:spChg chg="mod">
          <ac:chgData name="鈴木 泰樹" userId="66397c3e-6de1-45eb-a7ed-a87583d7df17" providerId="ADAL" clId="{6556E8B6-8664-4FBE-84BC-382D966679A8}" dt="2025-02-27T07:57:37.665" v="101" actId="207"/>
          <ac:spMkLst>
            <pc:docMk/>
            <pc:sldMk cId="129997936" sldId="318"/>
            <ac:spMk id="9" creationId="{6BFFF332-5272-4EE7-A30E-34766C96217C}"/>
          </ac:spMkLst>
        </pc:spChg>
      </pc:sldChg>
      <pc:sldChg chg="delSp modSp mod">
        <pc:chgData name="鈴木 泰樹" userId="66397c3e-6de1-45eb-a7ed-a87583d7df17" providerId="ADAL" clId="{6556E8B6-8664-4FBE-84BC-382D966679A8}" dt="2025-02-27T07:54:46.300" v="15" actId="403"/>
        <pc:sldMkLst>
          <pc:docMk/>
          <pc:sldMk cId="2587355034" sldId="1298"/>
        </pc:sldMkLst>
        <pc:spChg chg="mod">
          <ac:chgData name="鈴木 泰樹" userId="66397c3e-6de1-45eb-a7ed-a87583d7df17" providerId="ADAL" clId="{6556E8B6-8664-4FBE-84BC-382D966679A8}" dt="2025-02-27T07:54:46.300" v="15" actId="403"/>
          <ac:spMkLst>
            <pc:docMk/>
            <pc:sldMk cId="2587355034" sldId="1298"/>
            <ac:spMk id="3" creationId="{00000000-0000-0000-0000-000000000000}"/>
          </ac:spMkLst>
        </pc:spChg>
        <pc:spChg chg="del">
          <ac:chgData name="鈴木 泰樹" userId="66397c3e-6de1-45eb-a7ed-a87583d7df17" providerId="ADAL" clId="{6556E8B6-8664-4FBE-84BC-382D966679A8}" dt="2025-02-27T07:53:43.675" v="3" actId="478"/>
          <ac:spMkLst>
            <pc:docMk/>
            <pc:sldMk cId="2587355034" sldId="1298"/>
            <ac:spMk id="4" creationId="{D29E19BC-08EE-4840-8D5B-71190662C489}"/>
          </ac:spMkLst>
        </pc:spChg>
      </pc:sldChg>
      <pc:sldChg chg="modSp mod">
        <pc:chgData name="鈴木 泰樹" userId="66397c3e-6de1-45eb-a7ed-a87583d7df17" providerId="ADAL" clId="{6556E8B6-8664-4FBE-84BC-382D966679A8}" dt="2025-02-27T07:57:15.343" v="97" actId="20577"/>
        <pc:sldMkLst>
          <pc:docMk/>
          <pc:sldMk cId="3943084421" sldId="1302"/>
        </pc:sldMkLst>
        <pc:spChg chg="mod">
          <ac:chgData name="鈴木 泰樹" userId="66397c3e-6de1-45eb-a7ed-a87583d7df17" providerId="ADAL" clId="{6556E8B6-8664-4FBE-84BC-382D966679A8}" dt="2025-02-27T07:55:37.928" v="77" actId="400"/>
          <ac:spMkLst>
            <pc:docMk/>
            <pc:sldMk cId="3943084421" sldId="1302"/>
            <ac:spMk id="9" creationId="{6BFFF332-5272-4EE7-A30E-34766C96217C}"/>
          </ac:spMkLst>
        </pc:spChg>
        <pc:spChg chg="mod">
          <ac:chgData name="鈴木 泰樹" userId="66397c3e-6de1-45eb-a7ed-a87583d7df17" providerId="ADAL" clId="{6556E8B6-8664-4FBE-84BC-382D966679A8}" dt="2025-02-27T07:56:24.318" v="89" actId="403"/>
          <ac:spMkLst>
            <pc:docMk/>
            <pc:sldMk cId="3943084421" sldId="1302"/>
            <ac:spMk id="12" creationId="{B5BCA0E1-BC96-BB50-A9B6-6FCAA1ABC5CF}"/>
          </ac:spMkLst>
        </pc:spChg>
        <pc:spChg chg="mod">
          <ac:chgData name="鈴木 泰樹" userId="66397c3e-6de1-45eb-a7ed-a87583d7df17" providerId="ADAL" clId="{6556E8B6-8664-4FBE-84BC-382D966679A8}" dt="2025-02-27T07:57:03.731" v="94" actId="403"/>
          <ac:spMkLst>
            <pc:docMk/>
            <pc:sldMk cId="3943084421" sldId="1302"/>
            <ac:spMk id="14" creationId="{8ED42E2C-2C25-1413-2DBE-CA95A962B631}"/>
          </ac:spMkLst>
        </pc:spChg>
        <pc:spChg chg="mod">
          <ac:chgData name="鈴木 泰樹" userId="66397c3e-6de1-45eb-a7ed-a87583d7df17" providerId="ADAL" clId="{6556E8B6-8664-4FBE-84BC-382D966679A8}" dt="2025-02-27T07:57:15.343" v="97" actId="20577"/>
          <ac:spMkLst>
            <pc:docMk/>
            <pc:sldMk cId="3943084421" sldId="1302"/>
            <ac:spMk id="16" creationId="{FAC36342-F244-E55F-D988-24CD4A229B49}"/>
          </ac:spMkLst>
        </pc:spChg>
        <pc:graphicFrameChg chg="modGraphic">
          <ac:chgData name="鈴木 泰樹" userId="66397c3e-6de1-45eb-a7ed-a87583d7df17" providerId="ADAL" clId="{6556E8B6-8664-4FBE-84BC-382D966679A8}" dt="2025-02-27T07:56:57.417" v="93" actId="207"/>
          <ac:graphicFrameMkLst>
            <pc:docMk/>
            <pc:sldMk cId="3943084421" sldId="1302"/>
            <ac:graphicFrameMk id="4" creationId="{71D4FD83-D1F9-4F3C-BAD4-EEEECA3DCAE1}"/>
          </ac:graphicFrameMkLst>
        </pc:graphicFrameChg>
      </pc:sldChg>
    </pc:docChg>
  </pc:docChgLst>
  <pc:docChgLst>
    <pc:chgData name="鈴木 泰樹" userId="66397c3e-6de1-45eb-a7ed-a87583d7df17" providerId="ADAL" clId="{A27BAC78-8E9A-411B-9471-3BAB64EE1A5C}"/>
    <pc:docChg chg="undo custSel addSld delSld modSld">
      <pc:chgData name="鈴木 泰樹" userId="66397c3e-6de1-45eb-a7ed-a87583d7df17" providerId="ADAL" clId="{A27BAC78-8E9A-411B-9471-3BAB64EE1A5C}" dt="2024-03-11T08:59:36.243" v="82" actId="20577"/>
      <pc:docMkLst>
        <pc:docMk/>
      </pc:docMkLst>
      <pc:sldChg chg="modSp add del mod">
        <pc:chgData name="鈴木 泰樹" userId="66397c3e-6de1-45eb-a7ed-a87583d7df17" providerId="ADAL" clId="{A27BAC78-8E9A-411B-9471-3BAB64EE1A5C}" dt="2024-03-11T07:48:30.721" v="37" actId="20577"/>
        <pc:sldMkLst>
          <pc:docMk/>
          <pc:sldMk cId="3597140215" sldId="294"/>
        </pc:sldMkLst>
        <pc:spChg chg="mod">
          <ac:chgData name="鈴木 泰樹" userId="66397c3e-6de1-45eb-a7ed-a87583d7df17" providerId="ADAL" clId="{A27BAC78-8E9A-411B-9471-3BAB64EE1A5C}" dt="2024-03-11T07:48:30.721" v="37" actId="20577"/>
          <ac:spMkLst>
            <pc:docMk/>
            <pc:sldMk cId="3597140215" sldId="294"/>
            <ac:spMk id="2" creationId="{00000000-0000-0000-0000-000000000000}"/>
          </ac:spMkLst>
        </pc:spChg>
      </pc:sldChg>
      <pc:sldChg chg="modSp add del mod">
        <pc:chgData name="鈴木 泰樹" userId="66397c3e-6de1-45eb-a7ed-a87583d7df17" providerId="ADAL" clId="{A27BAC78-8E9A-411B-9471-3BAB64EE1A5C}" dt="2024-03-11T07:48:50.753" v="44"/>
        <pc:sldMkLst>
          <pc:docMk/>
          <pc:sldMk cId="1285991381" sldId="295"/>
        </pc:sldMkLst>
        <pc:spChg chg="mod">
          <ac:chgData name="鈴木 泰樹" userId="66397c3e-6de1-45eb-a7ed-a87583d7df17" providerId="ADAL" clId="{A27BAC78-8E9A-411B-9471-3BAB64EE1A5C}" dt="2024-03-11T07:48:50.753" v="44"/>
          <ac:spMkLst>
            <pc:docMk/>
            <pc:sldMk cId="1285991381" sldId="295"/>
            <ac:spMk id="2" creationId="{00000000-0000-0000-0000-000000000000}"/>
          </ac:spMkLst>
        </pc:spChg>
      </pc:sldChg>
      <pc:sldChg chg="modNotesTx">
        <pc:chgData name="鈴木 泰樹" userId="66397c3e-6de1-45eb-a7ed-a87583d7df17" providerId="ADAL" clId="{A27BAC78-8E9A-411B-9471-3BAB64EE1A5C}" dt="2024-03-11T07:51:52.343" v="48" actId="20577"/>
        <pc:sldMkLst>
          <pc:docMk/>
          <pc:sldMk cId="789215922" sldId="301"/>
        </pc:sldMkLst>
      </pc:sldChg>
      <pc:sldChg chg="modNotesTx">
        <pc:chgData name="鈴木 泰樹" userId="66397c3e-6de1-45eb-a7ed-a87583d7df17" providerId="ADAL" clId="{A27BAC78-8E9A-411B-9471-3BAB64EE1A5C}" dt="2024-03-11T08:59:36.243" v="82" actId="20577"/>
        <pc:sldMkLst>
          <pc:docMk/>
          <pc:sldMk cId="1465536725" sldId="317"/>
        </pc:sldMkLst>
      </pc:sldChg>
      <pc:sldChg chg="modSp mod">
        <pc:chgData name="鈴木 泰樹" userId="66397c3e-6de1-45eb-a7ed-a87583d7df17" providerId="ADAL" clId="{A27BAC78-8E9A-411B-9471-3BAB64EE1A5C}" dt="2024-03-11T07:46:43.820" v="13" actId="20577"/>
        <pc:sldMkLst>
          <pc:docMk/>
          <pc:sldMk cId="129997936" sldId="318"/>
        </pc:sldMkLst>
        <pc:spChg chg="mod">
          <ac:chgData name="鈴木 泰樹" userId="66397c3e-6de1-45eb-a7ed-a87583d7df17" providerId="ADAL" clId="{A27BAC78-8E9A-411B-9471-3BAB64EE1A5C}" dt="2024-03-11T07:46:43.820" v="13" actId="20577"/>
          <ac:spMkLst>
            <pc:docMk/>
            <pc:sldMk cId="129997936" sldId="318"/>
            <ac:spMk id="9" creationId="{6BFFF332-5272-4EE7-A30E-34766C96217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/>
              <a:t>And then, in this slide, we’re proposing Rel-19 potential enhancement area based on results of Rel-18 WI.</a:t>
            </a:r>
          </a:p>
          <a:p>
            <a:r>
              <a:rPr kumimoji="1" lang="en-US" altLang="ja-JP"/>
              <a:t>Firstly, Type 1 UE is legacy Rel-15 UE. We had an easy mistake in this slide. Next, Type 2 UE is developed in Rel-18.</a:t>
            </a:r>
          </a:p>
          <a:p>
            <a:r>
              <a:rPr kumimoji="1" lang="en-US" altLang="ja-JP"/>
              <a:t>And then, Rel-19 potential enhancement area will be Type 3 and Type 4 UEs.</a:t>
            </a:r>
          </a:p>
          <a:p>
            <a:r>
              <a:rPr kumimoji="1" lang="en-US" altLang="ja-JP"/>
              <a:t>Specifically, Type 4 UE should reuse Type 2 UE requirements for power imbalance on UE RF and MRTD/MTTD on RRM.</a:t>
            </a:r>
          </a:p>
          <a:p>
            <a:endParaRPr kumimoji="1" lang="en-US" altLang="ja-JP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83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Finally, same as proposals proposed by RAN chair and RAN4 chair, we propose two aspects.</a:t>
            </a:r>
          </a:p>
          <a:p>
            <a:r>
              <a:rPr kumimoji="1" lang="en-US" altLang="ja-JP" dirty="0"/>
              <a:t>Firstly, consider Type 4 UE assuming MRTD&gt;CP for FWA with reusing Type 2 requirements.</a:t>
            </a:r>
          </a:p>
          <a:p>
            <a:r>
              <a:rPr kumimoji="1" lang="en-US" altLang="ja-JP" dirty="0"/>
              <a:t>And then, not to include Type 3 in March’24, but also check it in Dec’24. Type 3 requirements assuming MRTD&lt;CP without intended impacts on the </a:t>
            </a:r>
            <a:r>
              <a:rPr kumimoji="1" lang="en-US" altLang="ja-JP"/>
              <a:t>NW side.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5934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623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 dirty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20963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 dirty="0"/>
              <a:t>KDDI corporation</a:t>
            </a:r>
            <a:endParaRPr lang="ja-JP" altLang="en-US" sz="1000" dirty="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  <p:sldLayoutId id="2147483692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chemeClr val="accent4"/>
                </a:solidFill>
              </a:rPr>
              <a:t>© 2022 KDDI</a:t>
            </a:r>
            <a:endParaRPr kumimoji="1" lang="ja-JP" altLang="en-US" sz="1000" dirty="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 dirty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Motivation on </a:t>
            </a:r>
            <a:r>
              <a:rPr lang="en-US" altLang="ja-JP"/>
              <a:t>introduction of new </a:t>
            </a:r>
            <a:r>
              <a:rPr lang="en-US" altLang="ja-JP" dirty="0"/>
              <a:t>NR band for 1.5GHz Japanese allocation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7" y="4064"/>
            <a:ext cx="4572000" cy="58644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b="1" dirty="0">
                <a:latin typeface="Calibri" panose="020F0502020204030204" pitchFamily="34" charset="0"/>
                <a:cs typeface="Calibri" panose="020F0502020204030204" pitchFamily="34" charset="0"/>
              </a:rPr>
              <a:t>3GPP TSG-RAN WG4 Meeting #117	</a:t>
            </a:r>
          </a:p>
          <a:p>
            <a:pPr>
              <a:lnSpc>
                <a:spcPts val="1900"/>
              </a:lnSpc>
            </a:pPr>
            <a:r>
              <a:rPr lang="en-US" altLang="ja-JP" sz="2000" b="1" dirty="0">
                <a:latin typeface="Calibri" panose="020F0502020204030204" pitchFamily="34" charset="0"/>
                <a:cs typeface="Calibri" panose="020F0502020204030204" pitchFamily="34" charset="0"/>
              </a:rPr>
              <a:t>Dallas, USA, Nov. 17-21, 2025</a:t>
            </a: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349282" y="-3505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2400" b="1" dirty="0">
                <a:latin typeface="Calibri" panose="020F0502020204030204" pitchFamily="34" charset="0"/>
                <a:cs typeface="Calibri" panose="020F0502020204030204" pitchFamily="34" charset="0"/>
              </a:rPr>
              <a:t>R4-2520309</a:t>
            </a:r>
          </a:p>
        </p:txBody>
      </p:sp>
      <p:sp>
        <p:nvSpPr>
          <p:cNvPr id="11" name="サブタイトル 5">
            <a:extLst>
              <a:ext uri="{FF2B5EF4-FFF2-40B4-BE49-F238E27FC236}">
                <a16:creationId xmlns:a16="http://schemas.microsoft.com/office/drawing/2014/main" id="{CBC26E9E-EAD8-4C14-A8DF-6938D37FD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/>
          <a:lstStyle/>
          <a:p>
            <a:r>
              <a:rPr lang="en-US" altLang="ja-JP" sz="2400" dirty="0"/>
              <a:t>KDDI, NTT DOCOMO, SoftBank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In Rel-15, band n74(UL: 1427-1470 MHz, DL: 1475-1518 MHz) was standardized to aim for achieving an eco-system with wider frequency range, to accommodate demands of some MNOs from different regions/countries. The above frequency range is aligned to the result of WRC-15. Therefore, n11 and n21 having same frequency ranges as B11 and B21 were not standardized.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On the other hand, a technical complexity of n74 is found from UE implementation point of view. This is mainly because the 5MHz gap between UL/DL of n74 is too narrow as known well. Nowadays, no n74 UE products are still provided eventually.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Japanese MNO</a:t>
            </a:r>
            <a:r>
              <a:rPr lang="ja-JP" altLang="en-US" sz="2000" b="0" dirty="0">
                <a:cs typeface="Calibri" panose="020F0502020204030204" pitchFamily="34" charset="0"/>
              </a:rPr>
              <a:t> </a:t>
            </a:r>
            <a:r>
              <a:rPr lang="en-US" altLang="ja-JP" sz="2000" b="0" dirty="0">
                <a:cs typeface="Calibri" panose="020F0502020204030204" pitchFamily="34" charset="0"/>
              </a:rPr>
              <a:t>operating 1.5GHz frequency [1] are intending migrations from 4G LTE(B11/B21) to 5G NR, and also facing the above issue on any UE products for operating 1.5GHz NR band.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Reference: [1] https://www.tele.soumu.go.jp/resource/e/search/myuse/use0303/1400m.pdf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D2673FAF-275E-4970-8F60-A45B7F6CE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>
                <a:cs typeface="Calibri" panose="020F0502020204030204" pitchFamily="34" charset="0"/>
              </a:rPr>
              <a:t>Frequency range</a:t>
            </a:r>
            <a:endParaRPr kumimoji="1" lang="ja-JP" altLang="en-US"/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6BFFF332-5272-4EE7-A30E-34766C962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000" b="0">
                <a:cs typeface="Calibri" panose="020F0502020204030204" pitchFamily="34" charset="0"/>
              </a:rPr>
              <a:t>We propose a new NR band with narrower frequency range and assuming a single duplexer.</a:t>
            </a:r>
          </a:p>
        </p:txBody>
      </p:sp>
      <p:sp>
        <p:nvSpPr>
          <p:cNvPr id="44" name="コンテンツ プレースホルダー 2">
            <a:extLst>
              <a:ext uri="{FF2B5EF4-FFF2-40B4-BE49-F238E27FC236}">
                <a16:creationId xmlns:a16="http://schemas.microsoft.com/office/drawing/2014/main" id="{E67FEA38-DE6A-9D93-21C3-6F8B174DADA7}"/>
              </a:ext>
            </a:extLst>
          </p:cNvPr>
          <p:cNvSpPr txBox="1">
            <a:spLocks/>
          </p:cNvSpPr>
          <p:nvPr/>
        </p:nvSpPr>
        <p:spPr>
          <a:xfrm>
            <a:off x="838200" y="139641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ja-JP" sz="2000">
                <a:solidFill>
                  <a:sysClr val="windowText" lastClr="00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Existing NR band n</a:t>
            </a:r>
            <a:r>
              <a:rPr kumimoji="1" lang="en-US" altLang="ja-JP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74 with dual duplexer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ja-JP" sz="20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ja-JP" sz="20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20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1" lang="en-US" altLang="ja-JP" sz="20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New</a:t>
            </a:r>
            <a:r>
              <a:rPr kumimoji="1" lang="ja-JP" altLang="en-US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 </a:t>
            </a:r>
            <a:r>
              <a:rPr kumimoji="1" lang="en-US" altLang="ja-JP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NR band</a:t>
            </a:r>
            <a:r>
              <a:rPr kumimoji="1" lang="ja-JP" altLang="en-US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 </a:t>
            </a:r>
            <a:r>
              <a:rPr kumimoji="1" lang="en-US" altLang="ja-JP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with</a:t>
            </a:r>
            <a:r>
              <a:rPr kumimoji="1" lang="ja-JP" altLang="en-US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 </a:t>
            </a:r>
            <a:r>
              <a:rPr kumimoji="1" lang="en-US" altLang="ja-JP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a</a:t>
            </a:r>
            <a:r>
              <a:rPr kumimoji="1" lang="ja-JP" altLang="en-US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 </a:t>
            </a:r>
            <a:r>
              <a:rPr kumimoji="1" lang="en-US" altLang="ja-JP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single</a:t>
            </a:r>
            <a:r>
              <a:rPr kumimoji="1" lang="ja-JP" altLang="en-US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 </a:t>
            </a:r>
            <a:r>
              <a:rPr kumimoji="1" lang="en-US" altLang="ja-JP" sz="20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duplexer</a:t>
            </a:r>
            <a:endParaRPr kumimoji="1" lang="ja-JP" altLang="en-US" sz="20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82FCC4E8-502E-D5BE-DDF1-06DAFEA6FE0D}"/>
              </a:ext>
            </a:extLst>
          </p:cNvPr>
          <p:cNvSpPr/>
          <p:nvPr/>
        </p:nvSpPr>
        <p:spPr>
          <a:xfrm>
            <a:off x="1965961" y="2319901"/>
            <a:ext cx="3832860" cy="579120"/>
          </a:xfrm>
          <a:prstGeom prst="rect">
            <a:avLst/>
          </a:prstGeom>
          <a:solidFill>
            <a:srgbClr val="5B9BD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UL : </a:t>
            </a:r>
            <a:r>
              <a:rPr kumimoji="0" lang="en-US" altLang="ja-JP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43MHz</a:t>
            </a:r>
            <a:endParaRPr kumimoji="0" lang="ja-JP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1FE67A9A-C343-E923-2ECC-0ED99A9F25EF}"/>
              </a:ext>
            </a:extLst>
          </p:cNvPr>
          <p:cNvSpPr txBox="1"/>
          <p:nvPr/>
        </p:nvSpPr>
        <p:spPr>
          <a:xfrm>
            <a:off x="1668781" y="289902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1427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4A9313D1-C708-3A91-21D4-61391AB12CD9}"/>
              </a:ext>
            </a:extLst>
          </p:cNvPr>
          <p:cNvSpPr txBox="1"/>
          <p:nvPr/>
        </p:nvSpPr>
        <p:spPr>
          <a:xfrm>
            <a:off x="5196843" y="289902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1470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FF8C47F0-59A4-72E8-3A7A-383C74BC6BF1}"/>
              </a:ext>
            </a:extLst>
          </p:cNvPr>
          <p:cNvSpPr txBox="1"/>
          <p:nvPr/>
        </p:nvSpPr>
        <p:spPr>
          <a:xfrm>
            <a:off x="5821681" y="289902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1475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48608818-8582-2452-4A82-1C669DACA60B}"/>
              </a:ext>
            </a:extLst>
          </p:cNvPr>
          <p:cNvSpPr txBox="1"/>
          <p:nvPr/>
        </p:nvSpPr>
        <p:spPr>
          <a:xfrm>
            <a:off x="9715503" y="289902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1518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77B757F2-1202-E136-50B4-B6F046F82580}"/>
              </a:ext>
            </a:extLst>
          </p:cNvPr>
          <p:cNvSpPr/>
          <p:nvPr/>
        </p:nvSpPr>
        <p:spPr>
          <a:xfrm>
            <a:off x="1965961" y="4354191"/>
            <a:ext cx="3543300" cy="579120"/>
          </a:xfrm>
          <a:prstGeom prst="rect">
            <a:avLst/>
          </a:prstGeom>
          <a:solidFill>
            <a:srgbClr val="FF00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UL : </a:t>
            </a:r>
            <a:r>
              <a:rPr kumimoji="0" lang="en-US" altLang="ja-JP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35MHz</a:t>
            </a:r>
            <a:endParaRPr kumimoji="0" lang="ja-JP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A5E57384-3455-3000-AEB6-E0E551C97992}"/>
              </a:ext>
            </a:extLst>
          </p:cNvPr>
          <p:cNvSpPr txBox="1"/>
          <p:nvPr/>
        </p:nvSpPr>
        <p:spPr>
          <a:xfrm>
            <a:off x="1668781" y="493331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1427.9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2A69A4D-7C9C-20F1-0A64-48509E51651D}"/>
              </a:ext>
            </a:extLst>
          </p:cNvPr>
          <p:cNvSpPr txBox="1"/>
          <p:nvPr/>
        </p:nvSpPr>
        <p:spPr>
          <a:xfrm>
            <a:off x="4899663" y="493331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1462.9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31CFF0B6-38BF-91B2-2032-49AFF5BD25C4}"/>
              </a:ext>
            </a:extLst>
          </p:cNvPr>
          <p:cNvSpPr/>
          <p:nvPr/>
        </p:nvSpPr>
        <p:spPr>
          <a:xfrm>
            <a:off x="6065520" y="4354191"/>
            <a:ext cx="3535680" cy="579120"/>
          </a:xfrm>
          <a:prstGeom prst="rect">
            <a:avLst/>
          </a:prstGeom>
          <a:solidFill>
            <a:srgbClr val="FF00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DL : </a:t>
            </a:r>
            <a:r>
              <a:rPr kumimoji="0" lang="en-US" altLang="ja-JP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35MHz</a:t>
            </a:r>
            <a:endParaRPr kumimoji="0" lang="ja-JP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0EE74382-2E55-016D-F510-0D0777175344}"/>
              </a:ext>
            </a:extLst>
          </p:cNvPr>
          <p:cNvSpPr txBox="1"/>
          <p:nvPr/>
        </p:nvSpPr>
        <p:spPr>
          <a:xfrm>
            <a:off x="5852161" y="493331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1475.9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8F33E88C-630C-C4C7-AEDB-224DF97A714C}"/>
              </a:ext>
            </a:extLst>
          </p:cNvPr>
          <p:cNvSpPr txBox="1"/>
          <p:nvPr/>
        </p:nvSpPr>
        <p:spPr>
          <a:xfrm>
            <a:off x="9433563" y="493331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1510.9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6" name="右中かっこ 55">
            <a:extLst>
              <a:ext uri="{FF2B5EF4-FFF2-40B4-BE49-F238E27FC236}">
                <a16:creationId xmlns:a16="http://schemas.microsoft.com/office/drawing/2014/main" id="{6A7928B8-FA1E-C0E3-E2FD-3980A04FDFCA}"/>
              </a:ext>
            </a:extLst>
          </p:cNvPr>
          <p:cNvSpPr/>
          <p:nvPr/>
        </p:nvSpPr>
        <p:spPr>
          <a:xfrm rot="16200000">
            <a:off x="5833110" y="2070862"/>
            <a:ext cx="144783" cy="259079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7" name="右中かっこ 56">
            <a:extLst>
              <a:ext uri="{FF2B5EF4-FFF2-40B4-BE49-F238E27FC236}">
                <a16:creationId xmlns:a16="http://schemas.microsoft.com/office/drawing/2014/main" id="{28A460CA-C69F-34E6-066D-1192008F317C}"/>
              </a:ext>
            </a:extLst>
          </p:cNvPr>
          <p:cNvSpPr/>
          <p:nvPr/>
        </p:nvSpPr>
        <p:spPr>
          <a:xfrm rot="16200000">
            <a:off x="5718809" y="3983350"/>
            <a:ext cx="144783" cy="533401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FB9AF51D-4CBE-EB88-8021-B5FD1F86C9A7}"/>
              </a:ext>
            </a:extLst>
          </p:cNvPr>
          <p:cNvSpPr txBox="1"/>
          <p:nvPr/>
        </p:nvSpPr>
        <p:spPr>
          <a:xfrm>
            <a:off x="4351215" y="1752450"/>
            <a:ext cx="217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b="1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Gap: </a:t>
            </a:r>
            <a:r>
              <a:rPr lang="en-US" altLang="ja-JP" b="1">
                <a:solidFill>
                  <a:srgbClr val="FF0000"/>
                </a:solidFill>
                <a:latin typeface="游ゴシック" panose="020F0502020204030204"/>
                <a:ea typeface="游ゴシック" panose="020B0400000000000000" pitchFamily="50" charset="-128"/>
              </a:rPr>
              <a:t>Only 5MHz</a:t>
            </a:r>
            <a:endParaRPr lang="ja-JP" altLang="en-US" b="1">
              <a:solidFill>
                <a:srgbClr val="FF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F4DEB1C8-BDF3-115C-4FA2-8A00845A012D}"/>
              </a:ext>
            </a:extLst>
          </p:cNvPr>
          <p:cNvSpPr txBox="1"/>
          <p:nvPr/>
        </p:nvSpPr>
        <p:spPr>
          <a:xfrm>
            <a:off x="4355015" y="3849366"/>
            <a:ext cx="3295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b="1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Expand Gap: </a:t>
            </a:r>
            <a:r>
              <a:rPr lang="en-US" altLang="ja-JP" b="1">
                <a:solidFill>
                  <a:srgbClr val="00B050"/>
                </a:solidFill>
                <a:latin typeface="游ゴシック" panose="020F0502020204030204"/>
                <a:ea typeface="游ゴシック" panose="020B0400000000000000" pitchFamily="50" charset="-128"/>
              </a:rPr>
              <a:t>up to 13MHz</a:t>
            </a:r>
            <a:endParaRPr lang="ja-JP" altLang="en-US" b="1">
              <a:solidFill>
                <a:srgbClr val="00B05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C7D8606D-6DDC-C3BB-1EF0-532D7C7158DD}"/>
              </a:ext>
            </a:extLst>
          </p:cNvPr>
          <p:cNvSpPr/>
          <p:nvPr/>
        </p:nvSpPr>
        <p:spPr>
          <a:xfrm>
            <a:off x="1965961" y="5381939"/>
            <a:ext cx="1120140" cy="36933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SoftBank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9C9458F9-177F-6F80-EA23-EA333F375263}"/>
              </a:ext>
            </a:extLst>
          </p:cNvPr>
          <p:cNvSpPr/>
          <p:nvPr/>
        </p:nvSpPr>
        <p:spPr>
          <a:xfrm>
            <a:off x="3086101" y="5381939"/>
            <a:ext cx="1120140" cy="369332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KDDI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A9F8744F-9CFD-FE48-896A-11D851A580E2}"/>
              </a:ext>
            </a:extLst>
          </p:cNvPr>
          <p:cNvSpPr/>
          <p:nvPr/>
        </p:nvSpPr>
        <p:spPr>
          <a:xfrm>
            <a:off x="4198620" y="5381939"/>
            <a:ext cx="1303019" cy="369332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docomo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CBBD1A52-5B98-8C06-2496-D716DC0B9777}"/>
              </a:ext>
            </a:extLst>
          </p:cNvPr>
          <p:cNvSpPr/>
          <p:nvPr/>
        </p:nvSpPr>
        <p:spPr>
          <a:xfrm>
            <a:off x="6065523" y="5381939"/>
            <a:ext cx="1120140" cy="36933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SoftBank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8587CA34-F0E7-643B-E20F-BBCCBF38439C}"/>
              </a:ext>
            </a:extLst>
          </p:cNvPr>
          <p:cNvSpPr/>
          <p:nvPr/>
        </p:nvSpPr>
        <p:spPr>
          <a:xfrm>
            <a:off x="7185663" y="5381939"/>
            <a:ext cx="1120140" cy="369332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KDDI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72FAB1FF-D421-E4A8-8275-29FF10331D0A}"/>
              </a:ext>
            </a:extLst>
          </p:cNvPr>
          <p:cNvSpPr/>
          <p:nvPr/>
        </p:nvSpPr>
        <p:spPr>
          <a:xfrm>
            <a:off x="8298181" y="5381939"/>
            <a:ext cx="1303019" cy="369332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1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docomo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49C57FD6-8D03-7594-789F-EE1F12E09CF3}"/>
              </a:ext>
            </a:extLst>
          </p:cNvPr>
          <p:cNvSpPr/>
          <p:nvPr/>
        </p:nvSpPr>
        <p:spPr>
          <a:xfrm>
            <a:off x="6033159" y="2325753"/>
            <a:ext cx="3832860" cy="579120"/>
          </a:xfrm>
          <a:prstGeom prst="rect">
            <a:avLst/>
          </a:prstGeom>
          <a:solidFill>
            <a:srgbClr val="5B9BD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DL : </a:t>
            </a:r>
            <a:r>
              <a:rPr kumimoji="0" lang="en-US" altLang="ja-JP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43MHz</a:t>
            </a:r>
            <a:endParaRPr kumimoji="0" lang="ja-JP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1443F349-EA81-56A0-81D4-BAB8C7A0BC47}"/>
              </a:ext>
            </a:extLst>
          </p:cNvPr>
          <p:cNvCxnSpPr>
            <a:cxnSpLocks/>
          </p:cNvCxnSpPr>
          <p:nvPr/>
        </p:nvCxnSpPr>
        <p:spPr>
          <a:xfrm flipH="1">
            <a:off x="5782673" y="2514186"/>
            <a:ext cx="10456" cy="3655907"/>
          </a:xfrm>
          <a:prstGeom prst="line">
            <a:avLst/>
          </a:prstGeom>
          <a:noFill/>
          <a:ln w="6350" cap="flat" cmpd="sng" algn="ctr">
            <a:solidFill>
              <a:srgbClr val="FF0000"/>
            </a:solidFill>
            <a:prstDash val="dash"/>
            <a:miter lim="800000"/>
          </a:ln>
          <a:effectLst/>
        </p:spPr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407B563D-E0D0-59F3-90DA-5195070018E8}"/>
              </a:ext>
            </a:extLst>
          </p:cNvPr>
          <p:cNvCxnSpPr>
            <a:cxnSpLocks/>
          </p:cNvCxnSpPr>
          <p:nvPr/>
        </p:nvCxnSpPr>
        <p:spPr>
          <a:xfrm flipH="1">
            <a:off x="6012967" y="2527733"/>
            <a:ext cx="10456" cy="3655907"/>
          </a:xfrm>
          <a:prstGeom prst="line">
            <a:avLst/>
          </a:prstGeom>
          <a:noFill/>
          <a:ln w="6350" cap="flat" cmpd="sng" algn="ctr">
            <a:solidFill>
              <a:srgbClr val="FF0000"/>
            </a:solidFill>
            <a:prstDash val="dash"/>
            <a:miter lim="800000"/>
          </a:ln>
          <a:effectLst/>
        </p:spPr>
      </p:cxnSp>
      <p:sp>
        <p:nvSpPr>
          <p:cNvPr id="69" name="右中かっこ 68">
            <a:extLst>
              <a:ext uri="{FF2B5EF4-FFF2-40B4-BE49-F238E27FC236}">
                <a16:creationId xmlns:a16="http://schemas.microsoft.com/office/drawing/2014/main" id="{2BC38D92-BCF8-95B0-E682-077FBBBD7F45}"/>
              </a:ext>
            </a:extLst>
          </p:cNvPr>
          <p:cNvSpPr/>
          <p:nvPr/>
        </p:nvSpPr>
        <p:spPr>
          <a:xfrm rot="5400000" flipV="1">
            <a:off x="3003253" y="4733546"/>
            <a:ext cx="144783" cy="2219367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DEA5D49A-A6B7-764B-70D4-FE785863B416}"/>
              </a:ext>
            </a:extLst>
          </p:cNvPr>
          <p:cNvSpPr txBox="1"/>
          <p:nvPr/>
        </p:nvSpPr>
        <p:spPr>
          <a:xfrm>
            <a:off x="2288246" y="5933039"/>
            <a:ext cx="16268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sz="14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(B11:20MHz)</a:t>
            </a:r>
            <a:endParaRPr lang="ja-JP" altLang="en-US" sz="14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71" name="右中かっこ 70">
            <a:extLst>
              <a:ext uri="{FF2B5EF4-FFF2-40B4-BE49-F238E27FC236}">
                <a16:creationId xmlns:a16="http://schemas.microsoft.com/office/drawing/2014/main" id="{764D25AE-5F59-1643-2F71-22EEA3EC2D6D}"/>
              </a:ext>
            </a:extLst>
          </p:cNvPr>
          <p:cNvSpPr/>
          <p:nvPr/>
        </p:nvSpPr>
        <p:spPr>
          <a:xfrm rot="5400000" flipV="1">
            <a:off x="7088410" y="4731437"/>
            <a:ext cx="144783" cy="2219367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7626A49C-AEFE-78C6-1085-E6C53E8846D1}"/>
              </a:ext>
            </a:extLst>
          </p:cNvPr>
          <p:cNvSpPr txBox="1"/>
          <p:nvPr/>
        </p:nvSpPr>
        <p:spPr>
          <a:xfrm>
            <a:off x="6373403" y="5930930"/>
            <a:ext cx="16268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sz="14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(B11:20MHz)</a:t>
            </a:r>
            <a:endParaRPr lang="ja-JP" altLang="en-US" sz="14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73" name="右中かっこ 72">
            <a:extLst>
              <a:ext uri="{FF2B5EF4-FFF2-40B4-BE49-F238E27FC236}">
                <a16:creationId xmlns:a16="http://schemas.microsoft.com/office/drawing/2014/main" id="{665057BF-3583-B836-10FA-99E7E29A5A85}"/>
              </a:ext>
            </a:extLst>
          </p:cNvPr>
          <p:cNvSpPr/>
          <p:nvPr/>
        </p:nvSpPr>
        <p:spPr>
          <a:xfrm rot="5400000" flipV="1">
            <a:off x="4781549" y="5195531"/>
            <a:ext cx="144783" cy="1295398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2DF3877A-E44B-ABD8-ECDA-31394C8EB1E4}"/>
              </a:ext>
            </a:extLst>
          </p:cNvPr>
          <p:cNvSpPr txBox="1"/>
          <p:nvPr/>
        </p:nvSpPr>
        <p:spPr>
          <a:xfrm>
            <a:off x="4084026" y="5933039"/>
            <a:ext cx="16268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sz="14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(B21:15MHz)</a:t>
            </a:r>
            <a:endParaRPr lang="ja-JP" altLang="en-US" sz="14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75" name="右中かっこ 74">
            <a:extLst>
              <a:ext uri="{FF2B5EF4-FFF2-40B4-BE49-F238E27FC236}">
                <a16:creationId xmlns:a16="http://schemas.microsoft.com/office/drawing/2014/main" id="{F095257B-0D82-EFBD-ECE7-79703449E416}"/>
              </a:ext>
            </a:extLst>
          </p:cNvPr>
          <p:cNvSpPr/>
          <p:nvPr/>
        </p:nvSpPr>
        <p:spPr>
          <a:xfrm rot="5400000" flipV="1">
            <a:off x="8881514" y="5200039"/>
            <a:ext cx="144783" cy="1295398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2AF3BA0C-5BBE-82D5-A383-C8D841269DFA}"/>
              </a:ext>
            </a:extLst>
          </p:cNvPr>
          <p:cNvSpPr txBox="1"/>
          <p:nvPr/>
        </p:nvSpPr>
        <p:spPr>
          <a:xfrm>
            <a:off x="8183991" y="5937547"/>
            <a:ext cx="16268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sz="14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(B21:15MHz)</a:t>
            </a:r>
            <a:endParaRPr lang="ja-JP" altLang="en-US" sz="14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76111F72-981A-C794-DB3F-D65FD9937EB6}"/>
              </a:ext>
            </a:extLst>
          </p:cNvPr>
          <p:cNvSpPr txBox="1"/>
          <p:nvPr/>
        </p:nvSpPr>
        <p:spPr>
          <a:xfrm>
            <a:off x="199790" y="5937547"/>
            <a:ext cx="1626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sz="16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【Reference】</a:t>
            </a:r>
            <a:endParaRPr lang="ja-JP" altLang="en-US" sz="16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00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D2673FAF-275E-4970-8F60-A45B7F6CE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Objectives</a:t>
            </a:r>
            <a:endParaRPr kumimoji="1" lang="ja-JP" altLang="en-US" dirty="0"/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6BFFF332-5272-4EE7-A30E-34766C962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850538"/>
          </a:xfrm>
        </p:spPr>
        <p:txBody>
          <a:bodyPr>
            <a:norm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400" dirty="0">
                <a:cs typeface="Calibri" panose="020F0502020204030204" pitchFamily="34" charset="0"/>
              </a:rPr>
              <a:t>Proposal</a:t>
            </a: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ja-JP" sz="2000" b="0" dirty="0">
                <a:cs typeface="Calibri" panose="020F0502020204030204" pitchFamily="34" charset="0"/>
              </a:rPr>
              <a:t>Specify a new NR FDD band for the Japanese 1.5GHz frequency allocation spanning 1427.9-1462.9 MHz for UL and 1475.9-1510.9 MHz for DL</a:t>
            </a:r>
          </a:p>
          <a:p>
            <a:pPr marL="1039258" lvl="2" indent="-342891">
              <a:spcBef>
                <a:spcPts val="600"/>
              </a:spcBef>
            </a:pPr>
            <a:endParaRPr lang="en-US" altLang="ja-JP" sz="180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400" dirty="0">
                <a:cs typeface="Calibri" panose="020F0502020204030204" pitchFamily="34" charset="0"/>
              </a:rPr>
              <a:t>Assumption/Requirement</a:t>
            </a:r>
            <a:endParaRPr lang="en-US" altLang="ja-JP" sz="1733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ja-JP" sz="2000" b="0" dirty="0">
                <a:cs typeface="Calibri" panose="020F0502020204030204" pitchFamily="34" charset="0"/>
              </a:rPr>
              <a:t>Channel BW/SCS (*based on B11/B21 and n74)</a:t>
            </a: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ja-JP" sz="1800" b="0" dirty="0">
                <a:cs typeface="Calibri" panose="020F0502020204030204" pitchFamily="34" charset="0"/>
              </a:rPr>
              <a:t>Power Class: PC3 (23dBm)</a:t>
            </a: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ja-JP" sz="2000" b="0" dirty="0">
                <a:cs typeface="Calibri" panose="020F0502020204030204" pitchFamily="34" charset="0"/>
              </a:rPr>
              <a:t>UE architecture assumption: Single duplexer</a:t>
            </a:r>
          </a:p>
          <a:p>
            <a:pPr marL="1039258" marR="0" lvl="2" indent="-342891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Tx/>
              <a:buFont typeface="メイリオ" panose="020B0604030504040204" pitchFamily="50" charset="-128"/>
              <a:buChar char="⁃"/>
              <a:tabLst/>
              <a:defRPr/>
            </a:pPr>
            <a:r>
              <a:rPr lang="en-US" altLang="ja-JP" sz="1800" dirty="0">
                <a:solidFill>
                  <a:srgbClr val="262626"/>
                </a:solidFill>
                <a:cs typeface="Calibri" panose="020F0502020204030204" pitchFamily="34" charset="0"/>
              </a:rPr>
              <a:t>UE support both the new NR band for 1.5GHz and B11/B21 with common single duplexer.</a:t>
            </a:r>
            <a:endParaRPr lang="en-US" altLang="ja-JP" sz="1800" dirty="0">
              <a:cs typeface="Calibri" panose="020F0502020204030204" pitchFamily="34" charset="0"/>
            </a:endParaRPr>
          </a:p>
          <a:p>
            <a:pPr marL="800080" marR="0" lvl="1" indent="-342891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ja-JP" sz="2000" b="0" dirty="0">
                <a:solidFill>
                  <a:srgbClr val="262626"/>
                </a:solidFill>
                <a:cs typeface="Calibri" panose="020F0502020204030204" pitchFamily="34" charset="0"/>
              </a:rPr>
              <a:t>Other requirements</a:t>
            </a:r>
          </a:p>
          <a:p>
            <a:pPr marL="1039258" marR="0" lvl="2" indent="-342891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Tx/>
              <a:buFont typeface="メイリオ" panose="020B0604030504040204" pitchFamily="50" charset="-128"/>
              <a:buChar char="⁃"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Calibri" panose="020F0502020204030204" pitchFamily="34" charset="0"/>
              </a:rPr>
              <a:t>Reuse the RAN4 requirements of n74 as much as possible</a:t>
            </a:r>
          </a:p>
          <a:p>
            <a:pPr marL="800080" lvl="1" indent="-342891">
              <a:spcBef>
                <a:spcPts val="600"/>
              </a:spcBef>
              <a:buFont typeface="メイリオ" panose="020B0604030504040204" pitchFamily="50" charset="-128"/>
              <a:buChar char="⁃"/>
            </a:pPr>
            <a:endParaRPr lang="en-US" altLang="ja-JP" sz="2067" dirty="0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E9D254E2-8909-5CCB-FF53-3232790474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492056"/>
              </p:ext>
            </p:extLst>
          </p:nvPr>
        </p:nvGraphicFramePr>
        <p:xfrm>
          <a:off x="4085253" y="3013386"/>
          <a:ext cx="4021495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1191458">
                  <a:extLst>
                    <a:ext uri="{9D8B030D-6E8A-4147-A177-3AD203B41FA5}">
                      <a16:colId xmlns:a16="http://schemas.microsoft.com/office/drawing/2014/main" val="3508103134"/>
                    </a:ext>
                  </a:extLst>
                </a:gridCol>
                <a:gridCol w="941575">
                  <a:extLst>
                    <a:ext uri="{9D8B030D-6E8A-4147-A177-3AD203B41FA5}">
                      <a16:colId xmlns:a16="http://schemas.microsoft.com/office/drawing/2014/main" val="2225774252"/>
                    </a:ext>
                  </a:extLst>
                </a:gridCol>
                <a:gridCol w="941575">
                  <a:extLst>
                    <a:ext uri="{9D8B030D-6E8A-4147-A177-3AD203B41FA5}">
                      <a16:colId xmlns:a16="http://schemas.microsoft.com/office/drawing/2014/main" val="3314881792"/>
                    </a:ext>
                  </a:extLst>
                </a:gridCol>
                <a:gridCol w="946887">
                  <a:extLst>
                    <a:ext uri="{9D8B030D-6E8A-4147-A177-3AD203B41FA5}">
                      <a16:colId xmlns:a16="http://schemas.microsoft.com/office/drawing/2014/main" val="27309851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kHz)</a:t>
                      </a:r>
                      <a:endParaRPr lang="ja-JP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hangingPunct="0"/>
                      <a:r>
                        <a:rPr lang="en-GB" sz="1400" b="1" i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channel bandwidth </a:t>
                      </a: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(MHz)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129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8272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526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142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99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Appendix </a:t>
            </a:r>
          </a:p>
        </p:txBody>
      </p:sp>
    </p:spTree>
    <p:extLst>
      <p:ext uri="{BB962C8B-B14F-4D97-AF65-F5344CB8AC3E}">
        <p14:creationId xmlns:p14="http://schemas.microsoft.com/office/powerpoint/2010/main" val="347613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5"/>
            <a:ext cx="11523132" cy="5731555"/>
          </a:xfrm>
        </p:spPr>
        <p:txBody>
          <a:bodyPr>
            <a:normAutofit/>
          </a:bodyPr>
          <a:lstStyle/>
          <a:p>
            <a:pPr marL="93131" indent="0">
              <a:spcBef>
                <a:spcPts val="600"/>
              </a:spcBef>
              <a:buNone/>
            </a:pPr>
            <a:r>
              <a:rPr lang="en-US" altLang="ja-JP" sz="2000" b="0" dirty="0">
                <a:cs typeface="Calibri" panose="020F0502020204030204" pitchFamily="34" charset="0"/>
              </a:rPr>
              <a:t>The objective of this work item is to: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Specify a new NR FDD operating band to include band numbering and core requirements for Japanese 1.5GHz allocation spanning 1427.9-1462.9 MHz for UL and 1475.9-1510.9 MHz for DL by considering that: 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Support the channel bandwidth and SCS as follows;</a:t>
            </a:r>
          </a:p>
          <a:p>
            <a:pPr marL="800080" lvl="1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The use of UE power class 3 (*23dBm).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UE architecture assumption: Single duplexer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UE support both the new NR band for 1.5GHz and B11/B21 with common single duplexer.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Other UE RF/RRM requirements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Reuse the RAN4 requirements of n74 as much as possible</a:t>
            </a:r>
          </a:p>
          <a:p>
            <a:pPr marL="457189" lvl="1" indent="0">
              <a:spcBef>
                <a:spcPts val="600"/>
              </a:spcBef>
              <a:buNone/>
            </a:pPr>
            <a:br>
              <a:rPr lang="en-US" altLang="ja-JP" sz="1800" dirty="0">
                <a:cs typeface="Calibri" panose="020F0502020204030204" pitchFamily="34" charset="0"/>
              </a:rPr>
            </a:br>
            <a:endParaRPr lang="en-US" altLang="ja-JP" sz="180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Example) WI Objectives</a:t>
            </a:r>
            <a:endParaRPr kumimoji="1" lang="ja-JP" altLang="en-US" b="1" strike="sngStrike" dirty="0">
              <a:highlight>
                <a:srgbClr val="FFFF00"/>
              </a:highlight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3957740-5EDE-7CE8-4A7B-AF2612E116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943724"/>
              </p:ext>
            </p:extLst>
          </p:nvPr>
        </p:nvGraphicFramePr>
        <p:xfrm>
          <a:off x="4085253" y="2518866"/>
          <a:ext cx="4021495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1191458">
                  <a:extLst>
                    <a:ext uri="{9D8B030D-6E8A-4147-A177-3AD203B41FA5}">
                      <a16:colId xmlns:a16="http://schemas.microsoft.com/office/drawing/2014/main" val="3508103134"/>
                    </a:ext>
                  </a:extLst>
                </a:gridCol>
                <a:gridCol w="941575">
                  <a:extLst>
                    <a:ext uri="{9D8B030D-6E8A-4147-A177-3AD203B41FA5}">
                      <a16:colId xmlns:a16="http://schemas.microsoft.com/office/drawing/2014/main" val="2225774252"/>
                    </a:ext>
                  </a:extLst>
                </a:gridCol>
                <a:gridCol w="941575">
                  <a:extLst>
                    <a:ext uri="{9D8B030D-6E8A-4147-A177-3AD203B41FA5}">
                      <a16:colId xmlns:a16="http://schemas.microsoft.com/office/drawing/2014/main" val="3314881792"/>
                    </a:ext>
                  </a:extLst>
                </a:gridCol>
                <a:gridCol w="946887">
                  <a:extLst>
                    <a:ext uri="{9D8B030D-6E8A-4147-A177-3AD203B41FA5}">
                      <a16:colId xmlns:a16="http://schemas.microsoft.com/office/drawing/2014/main" val="27309851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kHz)</a:t>
                      </a:r>
                      <a:endParaRPr lang="ja-JP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hangingPunct="0"/>
                      <a:r>
                        <a:rPr lang="en-GB" sz="1400" b="1" i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channel bandwidth </a:t>
                      </a: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(MHz)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129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8272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526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142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714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3715</TotalTime>
  <Words>752</Words>
  <Application>Microsoft Office PowerPoint</Application>
  <PresentationFormat>ワイド画面</PresentationFormat>
  <Paragraphs>114</Paragraphs>
  <Slides>7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 UI</vt:lpstr>
      <vt:lpstr>メイリオ</vt:lpstr>
      <vt:lpstr>游ゴシック</vt:lpstr>
      <vt:lpstr>Arial</vt:lpstr>
      <vt:lpstr>Calibri</vt:lpstr>
      <vt:lpstr>Wingdings</vt:lpstr>
      <vt:lpstr>社内用</vt:lpstr>
      <vt:lpstr>社外用</vt:lpstr>
      <vt:lpstr>99_back</vt:lpstr>
      <vt:lpstr>Motivation on introduction of new NR band for 1.5GHz Japanese allocation</vt:lpstr>
      <vt:lpstr>Justification</vt:lpstr>
      <vt:lpstr>Frequency range</vt:lpstr>
      <vt:lpstr>Potential Objectives</vt:lpstr>
      <vt:lpstr>PowerPoint プレゼンテーション</vt:lpstr>
      <vt:lpstr>Example) WI Objectives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Yasuki Suzuki</cp:lastModifiedBy>
  <cp:revision>213</cp:revision>
  <dcterms:created xsi:type="dcterms:W3CDTF">2022-04-28T01:12:53Z</dcterms:created>
  <dcterms:modified xsi:type="dcterms:W3CDTF">2025-11-07T06:32:54Z</dcterms:modified>
</cp:coreProperties>
</file>