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97" d="100"/>
          <a:sy n="97" d="100"/>
        </p:scale>
        <p:origin x="269" y="10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2025/8/14</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2025/8/14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6" y="4064"/>
            <a:ext cx="4884963" cy="586443"/>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TSG-RAN WG4 Meeting #116</a:t>
            </a:r>
          </a:p>
          <a:p>
            <a:pPr>
              <a:lnSpc>
                <a:spcPts val="1900"/>
              </a:lnSpc>
            </a:pPr>
            <a:r>
              <a:rPr lang="pt-BR" altLang="ja-JP" sz="2000" dirty="0">
                <a:latin typeface="Calibri" panose="020F0502020204030204" pitchFamily="34" charset="0"/>
                <a:cs typeface="Calibri" panose="020F0502020204030204" pitchFamily="34" charset="0"/>
              </a:rPr>
              <a:t>Bengaluru, India, 25-29 August, 2025</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729194" y="-3505"/>
            <a:ext cx="1316386"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R4-2509644</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a:t>
            </a:r>
            <a:r>
              <a:rPr lang="en-US" altLang="ja-JP" sz="2400" dirty="0" err="1"/>
              <a:t>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43"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3454</TotalTime>
  <Words>1895</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217</cp:revision>
  <dcterms:created xsi:type="dcterms:W3CDTF">2022-04-28T01:12:53Z</dcterms:created>
  <dcterms:modified xsi:type="dcterms:W3CDTF">2025-08-14T04:50:15Z</dcterms:modified>
</cp:coreProperties>
</file>