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WG4 Meeting #115</a:t>
            </a:r>
          </a:p>
          <a:p>
            <a:r>
              <a:rPr lang="en-GB" dirty="0">
                <a:solidFill>
                  <a:schemeClr val="tx1"/>
                </a:solidFill>
              </a:rPr>
              <a:t>St Julian’s, Malta</a:t>
            </a:r>
            <a:r>
              <a:rPr lang="it-IT" dirty="0">
                <a:solidFill>
                  <a:schemeClr val="tx1"/>
                </a:solidFill>
              </a:rPr>
              <a:t>, May 19-23, 2025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10</a:t>
            </a:r>
          </a:p>
          <a:p>
            <a:r>
              <a:rPr lang="it-IT" dirty="0">
                <a:solidFill>
                  <a:schemeClr val="tx1"/>
                </a:solidFill>
              </a:rPr>
              <a:t>Source: Bell Mobility, TELUS, Murata, AT&amp;T, BT plc, Apple, </a:t>
            </a:r>
            <a:r>
              <a:rPr lang="en-CA" dirty="0">
                <a:solidFill>
                  <a:schemeClr val="tx1"/>
                </a:solidFill>
              </a:rPr>
              <a:t>Skyworks Solutions, Inc.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>
                <a:solidFill>
                  <a:schemeClr val="tx1"/>
                </a:solidFill>
              </a:rPr>
              <a:t>R4-2507343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(CA_n5A-n29A)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Non-RRC based switching solution</a:t>
            </a:r>
          </a:p>
          <a:p>
            <a:pPr lvl="1">
              <a:spcAft>
                <a:spcPts val="600"/>
              </a:spcAft>
            </a:pPr>
            <a:r>
              <a:rPr lang="en-CA" sz="2000" dirty="0"/>
              <a:t>Dual DL 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Dual DL solution illustration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323</Words>
  <Application>Microsoft Office PowerPoint</Application>
  <PresentationFormat>Widescreen</PresentationFormat>
  <Paragraphs>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Courier New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Arad, Seyed Ali</cp:lastModifiedBy>
  <cp:revision>26</cp:revision>
  <dcterms:created xsi:type="dcterms:W3CDTF">2024-11-27T11:31:47Z</dcterms:created>
  <dcterms:modified xsi:type="dcterms:W3CDTF">2025-05-09T18:13:27Z</dcterms:modified>
</cp:coreProperties>
</file>