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83" r:id="rId2"/>
    <p:sldMasterId id="2147483669" r:id="rId3"/>
  </p:sldMasterIdLst>
  <p:notesMasterIdLst>
    <p:notesMasterId r:id="rId17"/>
  </p:notesMasterIdLst>
  <p:handoutMasterIdLst>
    <p:handoutMasterId r:id="rId18"/>
  </p:handoutMasterIdLst>
  <p:sldIdLst>
    <p:sldId id="256" r:id="rId4"/>
    <p:sldId id="1299" r:id="rId5"/>
    <p:sldId id="1300" r:id="rId6"/>
    <p:sldId id="1298" r:id="rId7"/>
    <p:sldId id="1302" r:id="rId8"/>
    <p:sldId id="317" r:id="rId9"/>
    <p:sldId id="316" r:id="rId10"/>
    <p:sldId id="318" r:id="rId11"/>
    <p:sldId id="302" r:id="rId12"/>
    <p:sldId id="301" r:id="rId13"/>
    <p:sldId id="294" r:id="rId14"/>
    <p:sldId id="295" r:id="rId15"/>
    <p:sldId id="290"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A6A6A6"/>
    <a:srgbClr val="BFBFBF"/>
    <a:srgbClr val="00FF00"/>
    <a:srgbClr val="66FF66"/>
    <a:srgbClr val="CCFFFF"/>
    <a:srgbClr val="EE906E"/>
    <a:srgbClr val="BDD6EE"/>
    <a:srgbClr val="7677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35" autoAdjust="0"/>
    <p:restoredTop sz="93698" autoAdjust="0"/>
  </p:normalViewPr>
  <p:slideViewPr>
    <p:cSldViewPr snapToGrid="0">
      <p:cViewPr varScale="1">
        <p:scale>
          <a:sx n="97" d="100"/>
          <a:sy n="97" d="100"/>
        </p:scale>
        <p:origin x="269" y="10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4" d="100"/>
          <a:sy n="64" d="100"/>
        </p:scale>
        <p:origin x="3115"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83624F7-40C8-4B00-8DCE-CAB94AA7B0C9}"/>
    <pc:docChg chg="modSld sldOrd">
      <pc:chgData name="鈴木 泰樹" userId="66397c3e-6de1-45eb-a7ed-a87583d7df17" providerId="ADAL" clId="{E83624F7-40C8-4B00-8DCE-CAB94AA7B0C9}" dt="2024-03-11T11:40:58.659" v="7"/>
      <pc:docMkLst>
        <pc:docMk/>
      </pc:docMkLst>
      <pc:sldChg chg="modSp mod modNotesTx">
        <pc:chgData name="鈴木 泰樹" userId="66397c3e-6de1-45eb-a7ed-a87583d7df17" providerId="ADAL" clId="{E83624F7-40C8-4B00-8DCE-CAB94AA7B0C9}" dt="2024-03-11T11:39:28.653" v="2" actId="207"/>
        <pc:sldMkLst>
          <pc:docMk/>
          <pc:sldMk cId="789215922" sldId="301"/>
        </pc:sldMkLst>
        <pc:picChg chg="mod">
          <ac:chgData name="鈴木 泰樹" userId="66397c3e-6de1-45eb-a7ed-a87583d7df17" providerId="ADAL" clId="{E83624F7-40C8-4B00-8DCE-CAB94AA7B0C9}" dt="2024-03-11T11:39:28.653" v="2" actId="207"/>
          <ac:picMkLst>
            <pc:docMk/>
            <pc:sldMk cId="789215922" sldId="301"/>
            <ac:picMk id="23" creationId="{E69A33FD-937E-CEC7-CF49-8DED892BBDD1}"/>
          </ac:picMkLst>
        </pc:picChg>
      </pc:sldChg>
      <pc:sldChg chg="ord">
        <pc:chgData name="鈴木 泰樹" userId="66397c3e-6de1-45eb-a7ed-a87583d7df17" providerId="ADAL" clId="{E83624F7-40C8-4B00-8DCE-CAB94AA7B0C9}" dt="2024-03-11T11:40:58.659" v="7"/>
        <pc:sldMkLst>
          <pc:docMk/>
          <pc:sldMk cId="1626399954" sldId="316"/>
        </pc:sldMkLst>
      </pc:sldChg>
      <pc:sldChg chg="modNotesTx">
        <pc:chgData name="鈴木 泰樹" userId="66397c3e-6de1-45eb-a7ed-a87583d7df17" providerId="ADAL" clId="{E83624F7-40C8-4B00-8DCE-CAB94AA7B0C9}" dt="2024-03-11T11:39:10.757" v="0" actId="20577"/>
        <pc:sldMkLst>
          <pc:docMk/>
          <pc:sldMk cId="1465536725" sldId="317"/>
        </pc:sldMkLst>
      </pc:sldChg>
      <pc:sldChg chg="modSp mod">
        <pc:chgData name="鈴木 泰樹" userId="66397c3e-6de1-45eb-a7ed-a87583d7df17" providerId="ADAL" clId="{E83624F7-40C8-4B00-8DCE-CAB94AA7B0C9}" dt="2024-03-11T11:39:48.911" v="3" actId="114"/>
        <pc:sldMkLst>
          <pc:docMk/>
          <pc:sldMk cId="129997936" sldId="318"/>
        </pc:sldMkLst>
        <pc:spChg chg="mod">
          <ac:chgData name="鈴木 泰樹" userId="66397c3e-6de1-45eb-a7ed-a87583d7df17" providerId="ADAL" clId="{E83624F7-40C8-4B00-8DCE-CAB94AA7B0C9}" dt="2024-03-11T11:39:48.911" v="3" actId="114"/>
          <ac:spMkLst>
            <pc:docMk/>
            <pc:sldMk cId="129997936" sldId="318"/>
            <ac:spMk id="9" creationId="{6BFFF332-5272-4EE7-A30E-34766C96217C}"/>
          </ac:spMkLst>
        </pc:spChg>
      </pc:sldChg>
    </pc:docChg>
  </pc:docChgLst>
  <pc:docChgLst>
    <pc:chgData name="鈴木 泰樹" userId="66397c3e-6de1-45eb-a7ed-a87583d7df17" providerId="ADAL" clId="{A4142F07-1D32-4C13-AA77-044E94936F66}"/>
    <pc:docChg chg="undo custSel addSld delSld modSld sldOrd">
      <pc:chgData name="鈴木 泰樹" userId="66397c3e-6de1-45eb-a7ed-a87583d7df17" providerId="ADAL" clId="{A4142F07-1D32-4C13-AA77-044E94936F66}" dt="2024-03-07T11:04:59.025" v="1426"/>
      <pc:docMkLst>
        <pc:docMk/>
      </pc:docMkLst>
      <pc:sldChg chg="modSp mod">
        <pc:chgData name="鈴木 泰樹" userId="66397c3e-6de1-45eb-a7ed-a87583d7df17" providerId="ADAL" clId="{A4142F07-1D32-4C13-AA77-044E94936F66}" dt="2024-03-07T09:15:35.645" v="401" actId="20577"/>
        <pc:sldMkLst>
          <pc:docMk/>
          <pc:sldMk cId="1568244733" sldId="256"/>
        </pc:sldMkLst>
        <pc:spChg chg="mod">
          <ac:chgData name="鈴木 泰樹" userId="66397c3e-6de1-45eb-a7ed-a87583d7df17" providerId="ADAL" clId="{A4142F07-1D32-4C13-AA77-044E94936F66}" dt="2024-03-07T07:09:06.727" v="9" actId="20577"/>
          <ac:spMkLst>
            <pc:docMk/>
            <pc:sldMk cId="1568244733" sldId="256"/>
            <ac:spMk id="9" creationId="{00000000-0000-0000-0000-000000000000}"/>
          </ac:spMkLst>
        </pc:spChg>
        <pc:spChg chg="mod">
          <ac:chgData name="鈴木 泰樹" userId="66397c3e-6de1-45eb-a7ed-a87583d7df17" providerId="ADAL" clId="{A4142F07-1D32-4C13-AA77-044E94936F66}" dt="2024-03-07T09:15:35.645" v="401" actId="20577"/>
          <ac:spMkLst>
            <pc:docMk/>
            <pc:sldMk cId="1568244733" sldId="256"/>
            <ac:spMk id="11" creationId="{CBC26E9E-EAD8-4C14-A8DF-6938D37FD94C}"/>
          </ac:spMkLst>
        </pc:spChg>
      </pc:sldChg>
      <pc:sldChg chg="modSp add del mod">
        <pc:chgData name="鈴木 泰樹" userId="66397c3e-6de1-45eb-a7ed-a87583d7df17" providerId="ADAL" clId="{A4142F07-1D32-4C13-AA77-044E94936F66}" dt="2024-03-07T11:01:20.492" v="1418" actId="47"/>
        <pc:sldMkLst>
          <pc:docMk/>
          <pc:sldMk cId="3597140215" sldId="294"/>
        </pc:sldMkLst>
        <pc:spChg chg="mod">
          <ac:chgData name="鈴木 泰樹" userId="66397c3e-6de1-45eb-a7ed-a87583d7df17" providerId="ADAL" clId="{A4142F07-1D32-4C13-AA77-044E94936F66}" dt="2024-03-07T10:49:35.101" v="1384" actId="20577"/>
          <ac:spMkLst>
            <pc:docMk/>
            <pc:sldMk cId="3597140215" sldId="294"/>
            <ac:spMk id="2" creationId="{00000000-0000-0000-0000-000000000000}"/>
          </ac:spMkLst>
        </pc:spChg>
      </pc:sldChg>
      <pc:sldChg chg="modSp mod">
        <pc:chgData name="鈴木 泰樹" userId="66397c3e-6de1-45eb-a7ed-a87583d7df17" providerId="ADAL" clId="{A4142F07-1D32-4C13-AA77-044E94936F66}" dt="2024-03-07T10:49:40.380" v="1385"/>
        <pc:sldMkLst>
          <pc:docMk/>
          <pc:sldMk cId="1285991381" sldId="295"/>
        </pc:sldMkLst>
        <pc:spChg chg="mod">
          <ac:chgData name="鈴木 泰樹" userId="66397c3e-6de1-45eb-a7ed-a87583d7df17" providerId="ADAL" clId="{A4142F07-1D32-4C13-AA77-044E94936F66}" dt="2024-03-07T10:49:40.380" v="1385"/>
          <ac:spMkLst>
            <pc:docMk/>
            <pc:sldMk cId="1285991381" sldId="295"/>
            <ac:spMk id="2" creationId="{00000000-0000-0000-0000-000000000000}"/>
          </ac:spMkLst>
        </pc:spChg>
      </pc:sldChg>
      <pc:sldChg chg="add">
        <pc:chgData name="鈴木 泰樹" userId="66397c3e-6de1-45eb-a7ed-a87583d7df17" providerId="ADAL" clId="{A4142F07-1D32-4C13-AA77-044E94936F66}" dt="2024-03-07T11:04:59.025" v="1426"/>
        <pc:sldMkLst>
          <pc:docMk/>
          <pc:sldMk cId="789215922" sldId="301"/>
        </pc:sldMkLst>
      </pc:sldChg>
      <pc:sldChg chg="modSp add mod">
        <pc:chgData name="鈴木 泰樹" userId="66397c3e-6de1-45eb-a7ed-a87583d7df17" providerId="ADAL" clId="{A4142F07-1D32-4C13-AA77-044E94936F66}" dt="2024-03-07T11:02:40.264" v="1425" actId="20577"/>
        <pc:sldMkLst>
          <pc:docMk/>
          <pc:sldMk cId="3476138532" sldId="302"/>
        </pc:sldMkLst>
        <pc:spChg chg="mod">
          <ac:chgData name="鈴木 泰樹" userId="66397c3e-6de1-45eb-a7ed-a87583d7df17" providerId="ADAL" clId="{A4142F07-1D32-4C13-AA77-044E94936F66}" dt="2024-03-07T11:02:40.264" v="1425" actId="20577"/>
          <ac:spMkLst>
            <pc:docMk/>
            <pc:sldMk cId="3476138532" sldId="302"/>
            <ac:spMk id="2" creationId="{5D536BCA-D14D-EB42-FDFA-35A836D85845}"/>
          </ac:spMkLst>
        </pc:spChg>
      </pc:sldChg>
      <pc:sldChg chg="addSp modSp mod">
        <pc:chgData name="鈴木 泰樹" userId="66397c3e-6de1-45eb-a7ed-a87583d7df17" providerId="ADAL" clId="{A4142F07-1D32-4C13-AA77-044E94936F66}" dt="2024-03-07T10:34:51.035" v="1088" actId="166"/>
        <pc:sldMkLst>
          <pc:docMk/>
          <pc:sldMk cId="1465536725" sldId="317"/>
        </pc:sldMkLst>
        <pc:spChg chg="add mod">
          <ac:chgData name="鈴木 泰樹" userId="66397c3e-6de1-45eb-a7ed-a87583d7df17" providerId="ADAL" clId="{A4142F07-1D32-4C13-AA77-044E94936F66}" dt="2024-03-07T10:33:52.463" v="1082" actId="14100"/>
          <ac:spMkLst>
            <pc:docMk/>
            <pc:sldMk cId="1465536725" sldId="317"/>
            <ac:spMk id="41" creationId="{A0E48834-CE04-A189-6C9F-389965778DE3}"/>
          </ac:spMkLst>
        </pc:spChg>
        <pc:spChg chg="mod ord">
          <ac:chgData name="鈴木 泰樹" userId="66397c3e-6de1-45eb-a7ed-a87583d7df17" providerId="ADAL" clId="{A4142F07-1D32-4C13-AA77-044E94936F66}" dt="2024-03-07T10:34:51.035" v="1088" actId="166"/>
          <ac:spMkLst>
            <pc:docMk/>
            <pc:sldMk cId="1465536725" sldId="317"/>
            <ac:spMk id="77" creationId="{A51AE525-C105-7644-8B23-D58808DCCAB8}"/>
          </ac:spMkLst>
        </pc:spChg>
        <pc:spChg chg="ord">
          <ac:chgData name="鈴木 泰樹" userId="66397c3e-6de1-45eb-a7ed-a87583d7df17" providerId="ADAL" clId="{A4142F07-1D32-4C13-AA77-044E94936F66}" dt="2024-03-07T10:33:59.998" v="1083" actId="166"/>
          <ac:spMkLst>
            <pc:docMk/>
            <pc:sldMk cId="1465536725" sldId="317"/>
            <ac:spMk id="135" creationId="{2712F04D-37F1-4419-AE82-8538E0A5F9B9}"/>
          </ac:spMkLst>
        </pc:spChg>
      </pc:sldChg>
      <pc:sldChg chg="delSp modSp mod ord">
        <pc:chgData name="鈴木 泰樹" userId="66397c3e-6de1-45eb-a7ed-a87583d7df17" providerId="ADAL" clId="{A4142F07-1D32-4C13-AA77-044E94936F66}" dt="2024-03-07T11:00:51.497" v="1416" actId="114"/>
        <pc:sldMkLst>
          <pc:docMk/>
          <pc:sldMk cId="129997936" sldId="318"/>
        </pc:sldMkLst>
        <pc:spChg chg="del mod">
          <ac:chgData name="鈴木 泰樹" userId="66397c3e-6de1-45eb-a7ed-a87583d7df17" providerId="ADAL" clId="{A4142F07-1D32-4C13-AA77-044E94936F66}" dt="2024-03-07T07:23:47.142" v="188" actId="478"/>
          <ac:spMkLst>
            <pc:docMk/>
            <pc:sldMk cId="129997936" sldId="318"/>
            <ac:spMk id="2" creationId="{84F25096-2048-7488-2529-945E50793348}"/>
          </ac:spMkLst>
        </pc:spChg>
        <pc:spChg chg="mod">
          <ac:chgData name="鈴木 泰樹" userId="66397c3e-6de1-45eb-a7ed-a87583d7df17" providerId="ADAL" clId="{A4142F07-1D32-4C13-AA77-044E94936F66}" dt="2024-03-07T10:50:37.629" v="1395" actId="20577"/>
          <ac:spMkLst>
            <pc:docMk/>
            <pc:sldMk cId="129997936" sldId="318"/>
            <ac:spMk id="3" creationId="{D2673FAF-275E-4970-8F60-A45B7F6CE09C}"/>
          </ac:spMkLst>
        </pc:spChg>
        <pc:spChg chg="del mod">
          <ac:chgData name="鈴木 泰樹" userId="66397c3e-6de1-45eb-a7ed-a87583d7df17" providerId="ADAL" clId="{A4142F07-1D32-4C13-AA77-044E94936F66}" dt="2024-03-07T07:23:47.142" v="188" actId="478"/>
          <ac:spMkLst>
            <pc:docMk/>
            <pc:sldMk cId="129997936" sldId="318"/>
            <ac:spMk id="5" creationId="{40DE1FBC-57EF-28F1-0112-0810C577176F}"/>
          </ac:spMkLst>
        </pc:spChg>
        <pc:spChg chg="mod">
          <ac:chgData name="鈴木 泰樹" userId="66397c3e-6de1-45eb-a7ed-a87583d7df17" providerId="ADAL" clId="{A4142F07-1D32-4C13-AA77-044E94936F66}" dt="2024-03-07T11:00:51.497" v="1416" actId="114"/>
          <ac:spMkLst>
            <pc:docMk/>
            <pc:sldMk cId="129997936" sldId="318"/>
            <ac:spMk id="9" creationId="{6BFFF332-5272-4EE7-A30E-34766C96217C}"/>
          </ac:spMkLst>
        </pc:spChg>
        <pc:spChg chg="del mod">
          <ac:chgData name="鈴木 泰樹" userId="66397c3e-6de1-45eb-a7ed-a87583d7df17" providerId="ADAL" clId="{A4142F07-1D32-4C13-AA77-044E94936F66}" dt="2024-03-07T07:23:47.142" v="188" actId="478"/>
          <ac:spMkLst>
            <pc:docMk/>
            <pc:sldMk cId="129997936" sldId="318"/>
            <ac:spMk id="12" creationId="{B5BCA0E1-BC96-BB50-A9B6-6FCAA1ABC5CF}"/>
          </ac:spMkLst>
        </pc:spChg>
        <pc:spChg chg="del mod">
          <ac:chgData name="鈴木 泰樹" userId="66397c3e-6de1-45eb-a7ed-a87583d7df17" providerId="ADAL" clId="{A4142F07-1D32-4C13-AA77-044E94936F66}" dt="2024-03-07T07:23:47.142" v="188" actId="478"/>
          <ac:spMkLst>
            <pc:docMk/>
            <pc:sldMk cId="129997936" sldId="318"/>
            <ac:spMk id="14" creationId="{8ED42E2C-2C25-1413-2DBE-CA95A962B631}"/>
          </ac:spMkLst>
        </pc:spChg>
        <pc:spChg chg="del mod">
          <ac:chgData name="鈴木 泰樹" userId="66397c3e-6de1-45eb-a7ed-a87583d7df17" providerId="ADAL" clId="{A4142F07-1D32-4C13-AA77-044E94936F66}" dt="2024-03-07T07:23:47.142" v="188" actId="478"/>
          <ac:spMkLst>
            <pc:docMk/>
            <pc:sldMk cId="129997936" sldId="318"/>
            <ac:spMk id="15" creationId="{78643154-BF56-FDE6-D685-9F316DFB9467}"/>
          </ac:spMkLst>
        </pc:spChg>
        <pc:spChg chg="del mod">
          <ac:chgData name="鈴木 泰樹" userId="66397c3e-6de1-45eb-a7ed-a87583d7df17" providerId="ADAL" clId="{A4142F07-1D32-4C13-AA77-044E94936F66}" dt="2024-03-07T07:23:47.142" v="188" actId="478"/>
          <ac:spMkLst>
            <pc:docMk/>
            <pc:sldMk cId="129997936" sldId="318"/>
            <ac:spMk id="16" creationId="{FAC36342-F244-E55F-D988-24CD4A229B49}"/>
          </ac:spMkLst>
        </pc:spChg>
        <pc:graphicFrameChg chg="del mod">
          <ac:chgData name="鈴木 泰樹" userId="66397c3e-6de1-45eb-a7ed-a87583d7df17" providerId="ADAL" clId="{A4142F07-1D32-4C13-AA77-044E94936F66}" dt="2024-03-07T07:23:47.142" v="188" actId="478"/>
          <ac:graphicFrameMkLst>
            <pc:docMk/>
            <pc:sldMk cId="129997936" sldId="318"/>
            <ac:graphicFrameMk id="4" creationId="{71D4FD83-D1F9-4F3C-BAD4-EEEECA3DCAE1}"/>
          </ac:graphicFrameMkLst>
        </pc:graphicFrameChg>
      </pc:sldChg>
      <pc:sldChg chg="modSp mod">
        <pc:chgData name="鈴木 泰樹" userId="66397c3e-6de1-45eb-a7ed-a87583d7df17" providerId="ADAL" clId="{A4142F07-1D32-4C13-AA77-044E94936F66}" dt="2024-03-07T09:25:11.460" v="435" actId="404"/>
        <pc:sldMkLst>
          <pc:docMk/>
          <pc:sldMk cId="2587355034" sldId="1298"/>
        </pc:sldMkLst>
        <pc:spChg chg="mod">
          <ac:chgData name="鈴木 泰樹" userId="66397c3e-6de1-45eb-a7ed-a87583d7df17" providerId="ADAL" clId="{A4142F07-1D32-4C13-AA77-044E94936F66}" dt="2024-03-07T09:25:11.460" v="435" actId="404"/>
          <ac:spMkLst>
            <pc:docMk/>
            <pc:sldMk cId="2587355034" sldId="1298"/>
            <ac:spMk id="3" creationId="{00000000-0000-0000-0000-000000000000}"/>
          </ac:spMkLst>
        </pc:spChg>
      </pc:sldChg>
      <pc:sldChg chg="add del">
        <pc:chgData name="鈴木 泰樹" userId="66397c3e-6de1-45eb-a7ed-a87583d7df17" providerId="ADAL" clId="{A4142F07-1D32-4C13-AA77-044E94936F66}" dt="2024-03-07T09:51:55.240" v="469" actId="47"/>
        <pc:sldMkLst>
          <pc:docMk/>
          <pc:sldMk cId="650875809" sldId="1301"/>
        </pc:sldMkLst>
      </pc:sldChg>
      <pc:sldChg chg="modSp add mod">
        <pc:chgData name="鈴木 泰樹" userId="66397c3e-6de1-45eb-a7ed-a87583d7df17" providerId="ADAL" clId="{A4142F07-1D32-4C13-AA77-044E94936F66}" dt="2024-03-07T10:34:30.383" v="1085" actId="1076"/>
        <pc:sldMkLst>
          <pc:docMk/>
          <pc:sldMk cId="3943084421" sldId="1302"/>
        </pc:sldMkLst>
        <pc:spChg chg="mod">
          <ac:chgData name="鈴木 泰樹" userId="66397c3e-6de1-45eb-a7ed-a87583d7df17" providerId="ADAL" clId="{A4142F07-1D32-4C13-AA77-044E94936F66}" dt="2024-03-07T10:34:30.383" v="1085" actId="1076"/>
          <ac:spMkLst>
            <pc:docMk/>
            <pc:sldMk cId="3943084421" sldId="1302"/>
            <ac:spMk id="5" creationId="{40DE1FBC-57EF-28F1-0112-0810C577176F}"/>
          </ac:spMkLst>
        </pc:spChg>
      </pc:sldChg>
      <pc:sldChg chg="del">
        <pc:chgData name="鈴木 泰樹" userId="66397c3e-6de1-45eb-a7ed-a87583d7df17" providerId="ADAL" clId="{A4142F07-1D32-4C13-AA77-044E94936F66}" dt="2024-03-07T07:09:59.808" v="14" actId="47"/>
        <pc:sldMkLst>
          <pc:docMk/>
          <pc:sldMk cId="4141425894" sldId="1303"/>
        </pc:sldMkLst>
      </pc:sldChg>
    </pc:docChg>
  </pc:docChgLst>
  <pc:docChgLst>
    <pc:chgData name="鈴木 泰樹" userId="66397c3e-6de1-45eb-a7ed-a87583d7df17" providerId="ADAL" clId="{B6855431-F98B-43CD-8685-FB728C0BE9A8}"/>
    <pc:docChg chg="undo custSel addSld delSld modSld sldOrd">
      <pc:chgData name="鈴木 泰樹" userId="66397c3e-6de1-45eb-a7ed-a87583d7df17" providerId="ADAL" clId="{B6855431-F98B-43CD-8685-FB728C0BE9A8}" dt="2024-02-16T13:24:30.116" v="2732" actId="20577"/>
      <pc:docMkLst>
        <pc:docMk/>
      </pc:docMkLst>
      <pc:sldChg chg="modSp mod">
        <pc:chgData name="鈴木 泰樹" userId="66397c3e-6de1-45eb-a7ed-a87583d7df17" providerId="ADAL" clId="{B6855431-F98B-43CD-8685-FB728C0BE9A8}" dt="2024-02-16T13:22:50.424" v="2720" actId="20577"/>
        <pc:sldMkLst>
          <pc:docMk/>
          <pc:sldMk cId="1568244733" sldId="256"/>
        </pc:sldMkLst>
        <pc:spChg chg="mod">
          <ac:chgData name="鈴木 泰樹" userId="66397c3e-6de1-45eb-a7ed-a87583d7df17" providerId="ADAL" clId="{B6855431-F98B-43CD-8685-FB728C0BE9A8}" dt="2024-02-16T13:22:50.424" v="2720" actId="20577"/>
          <ac:spMkLst>
            <pc:docMk/>
            <pc:sldMk cId="1568244733" sldId="256"/>
            <ac:spMk id="6" creationId="{00000000-0000-0000-0000-000000000000}"/>
          </ac:spMkLst>
        </pc:spChg>
        <pc:spChg chg="mod">
          <ac:chgData name="鈴木 泰樹" userId="66397c3e-6de1-45eb-a7ed-a87583d7df17" providerId="ADAL" clId="{B6855431-F98B-43CD-8685-FB728C0BE9A8}" dt="2024-02-16T10:44:33.567" v="36" actId="20577"/>
          <ac:spMkLst>
            <pc:docMk/>
            <pc:sldMk cId="1568244733" sldId="256"/>
            <ac:spMk id="8" creationId="{00000000-0000-0000-0000-000000000000}"/>
          </ac:spMkLst>
        </pc:spChg>
        <pc:spChg chg="mod">
          <ac:chgData name="鈴木 泰樹" userId="66397c3e-6de1-45eb-a7ed-a87583d7df17" providerId="ADAL" clId="{B6855431-F98B-43CD-8685-FB728C0BE9A8}" dt="2024-02-16T10:44:38.786" v="44" actId="20577"/>
          <ac:spMkLst>
            <pc:docMk/>
            <pc:sldMk cId="1568244733" sldId="256"/>
            <ac:spMk id="9" creationId="{00000000-0000-0000-0000-000000000000}"/>
          </ac:spMkLst>
        </pc:spChg>
      </pc:sldChg>
      <pc:sldChg chg="addSp modSp mod">
        <pc:chgData name="鈴木 泰樹" userId="66397c3e-6de1-45eb-a7ed-a87583d7df17" providerId="ADAL" clId="{B6855431-F98B-43CD-8685-FB728C0BE9A8}" dt="2024-02-16T10:50:41.549" v="112" actId="20577"/>
        <pc:sldMkLst>
          <pc:docMk/>
          <pc:sldMk cId="3854229351" sldId="286"/>
        </pc:sldMkLst>
        <pc:spChg chg="add mod">
          <ac:chgData name="鈴木 泰樹" userId="66397c3e-6de1-45eb-a7ed-a87583d7df17" providerId="ADAL" clId="{B6855431-F98B-43CD-8685-FB728C0BE9A8}" dt="2024-02-16T10:50:41.549" v="112" actId="20577"/>
          <ac:spMkLst>
            <pc:docMk/>
            <pc:sldMk cId="3854229351" sldId="286"/>
            <ac:spMk id="4" creationId="{E2280B62-B357-378D-C448-A884B892C488}"/>
          </ac:spMkLst>
        </pc:spChg>
      </pc:sldChg>
      <pc:sldChg chg="addSp modSp">
        <pc:chgData name="鈴木 泰樹" userId="66397c3e-6de1-45eb-a7ed-a87583d7df17" providerId="ADAL" clId="{B6855431-F98B-43CD-8685-FB728C0BE9A8}" dt="2024-02-16T10:50:45.862" v="113"/>
        <pc:sldMkLst>
          <pc:docMk/>
          <pc:sldMk cId="612388113" sldId="287"/>
        </pc:sldMkLst>
        <pc:spChg chg="add mod">
          <ac:chgData name="鈴木 泰樹" userId="66397c3e-6de1-45eb-a7ed-a87583d7df17" providerId="ADAL" clId="{B6855431-F98B-43CD-8685-FB728C0BE9A8}" dt="2024-02-16T10:50:45.862" v="113"/>
          <ac:spMkLst>
            <pc:docMk/>
            <pc:sldMk cId="612388113" sldId="287"/>
            <ac:spMk id="4" creationId="{1B2401C1-C57B-4B64-D74D-6F7A7E91DD06}"/>
          </ac:spMkLst>
        </pc:spChg>
      </pc:sldChg>
      <pc:sldChg chg="modSp mod">
        <pc:chgData name="鈴木 泰樹" userId="66397c3e-6de1-45eb-a7ed-a87583d7df17" providerId="ADAL" clId="{B6855431-F98B-43CD-8685-FB728C0BE9A8}" dt="2024-02-16T10:46:48.828" v="91" actId="13926"/>
        <pc:sldMkLst>
          <pc:docMk/>
          <pc:sldMk cId="2253948647" sldId="288"/>
        </pc:sldMkLst>
        <pc:spChg chg="mod">
          <ac:chgData name="鈴木 泰樹" userId="66397c3e-6de1-45eb-a7ed-a87583d7df17" providerId="ADAL" clId="{B6855431-F98B-43CD-8685-FB728C0BE9A8}" dt="2024-02-16T10:46:48.828" v="91" actId="13926"/>
          <ac:spMkLst>
            <pc:docMk/>
            <pc:sldMk cId="2253948647" sldId="288"/>
            <ac:spMk id="3" creationId="{00000000-0000-0000-0000-000000000000}"/>
          </ac:spMkLst>
        </pc:spChg>
      </pc:sldChg>
      <pc:sldChg chg="modSp mod ord">
        <pc:chgData name="鈴木 泰樹" userId="66397c3e-6de1-45eb-a7ed-a87583d7df17" providerId="ADAL" clId="{B6855431-F98B-43CD-8685-FB728C0BE9A8}" dt="2024-02-16T12:31:21.028" v="1679" actId="20577"/>
        <pc:sldMkLst>
          <pc:docMk/>
          <pc:sldMk cId="3102102528" sldId="292"/>
        </pc:sldMkLst>
        <pc:spChg chg="mod">
          <ac:chgData name="鈴木 泰樹" userId="66397c3e-6de1-45eb-a7ed-a87583d7df17" providerId="ADAL" clId="{B6855431-F98B-43CD-8685-FB728C0BE9A8}" dt="2024-02-16T12:31:21.028" v="1679" actId="20577"/>
          <ac:spMkLst>
            <pc:docMk/>
            <pc:sldMk cId="3102102528" sldId="292"/>
            <ac:spMk id="3" creationId="{23734BEA-2E94-474D-9392-3495ECD2418E}"/>
          </ac:spMkLst>
        </pc:spChg>
        <pc:spChg chg="mod">
          <ac:chgData name="鈴木 泰樹" userId="66397c3e-6de1-45eb-a7ed-a87583d7df17" providerId="ADAL" clId="{B6855431-F98B-43CD-8685-FB728C0BE9A8}" dt="2024-02-16T12:28:41.139" v="1667" actId="14100"/>
          <ac:spMkLst>
            <pc:docMk/>
            <pc:sldMk cId="3102102528" sldId="292"/>
            <ac:spMk id="60" creationId="{C55C250C-CE25-4266-A511-2C393444B096}"/>
          </ac:spMkLst>
        </pc:spChg>
      </pc:sldChg>
      <pc:sldChg chg="addSp delSp modSp mod ord">
        <pc:chgData name="鈴木 泰樹" userId="66397c3e-6de1-45eb-a7ed-a87583d7df17" providerId="ADAL" clId="{B6855431-F98B-43CD-8685-FB728C0BE9A8}" dt="2024-02-16T13:24:30.116" v="2732" actId="20577"/>
        <pc:sldMkLst>
          <pc:docMk/>
          <pc:sldMk cId="3022787597" sldId="293"/>
        </pc:sldMkLst>
        <pc:spChg chg="add del mod">
          <ac:chgData name="鈴木 泰樹" userId="66397c3e-6de1-45eb-a7ed-a87583d7df17" providerId="ADAL" clId="{B6855431-F98B-43CD-8685-FB728C0BE9A8}" dt="2024-02-16T13:23:31.574" v="2721" actId="478"/>
          <ac:spMkLst>
            <pc:docMk/>
            <pc:sldMk cId="3022787597" sldId="293"/>
            <ac:spMk id="2" creationId="{1C5E6E7C-ED55-3035-90A9-4A21F9BF2131}"/>
          </ac:spMkLst>
        </pc:spChg>
        <pc:spChg chg="mod">
          <ac:chgData name="鈴木 泰樹" userId="66397c3e-6de1-45eb-a7ed-a87583d7df17" providerId="ADAL" clId="{B6855431-F98B-43CD-8685-FB728C0BE9A8}" dt="2024-02-16T13:24:30.116" v="2732" actId="20577"/>
          <ac:spMkLst>
            <pc:docMk/>
            <pc:sldMk cId="3022787597" sldId="293"/>
            <ac:spMk id="3" creationId="{D2673FAF-275E-4970-8F60-A45B7F6CE09C}"/>
          </ac:spMkLst>
        </pc:spChg>
        <pc:spChg chg="del">
          <ac:chgData name="鈴木 泰樹" userId="66397c3e-6de1-45eb-a7ed-a87583d7df17" providerId="ADAL" clId="{B6855431-F98B-43CD-8685-FB728C0BE9A8}" dt="2024-02-16T13:11:24.224" v="2462" actId="478"/>
          <ac:spMkLst>
            <pc:docMk/>
            <pc:sldMk cId="3022787597" sldId="293"/>
            <ac:spMk id="5" creationId="{9ACB1BFD-CC88-4CFE-A34A-D9A4269A9F7D}"/>
          </ac:spMkLst>
        </pc:spChg>
        <pc:spChg chg="add del mod">
          <ac:chgData name="鈴木 泰樹" userId="66397c3e-6de1-45eb-a7ed-a87583d7df17" providerId="ADAL" clId="{B6855431-F98B-43CD-8685-FB728C0BE9A8}" dt="2024-02-16T13:15:02.544" v="2554" actId="478"/>
          <ac:spMkLst>
            <pc:docMk/>
            <pc:sldMk cId="3022787597" sldId="293"/>
            <ac:spMk id="6" creationId="{4CE4C787-E711-A43E-9A26-5EA72123C851}"/>
          </ac:spMkLst>
        </pc:spChg>
        <pc:spChg chg="add del mod">
          <ac:chgData name="鈴木 泰樹" userId="66397c3e-6de1-45eb-a7ed-a87583d7df17" providerId="ADAL" clId="{B6855431-F98B-43CD-8685-FB728C0BE9A8}" dt="2024-02-16T13:13:38.641" v="2521" actId="478"/>
          <ac:spMkLst>
            <pc:docMk/>
            <pc:sldMk cId="3022787597" sldId="293"/>
            <ac:spMk id="7" creationId="{39C57BDE-5A7C-8C84-64AA-40284F268DBD}"/>
          </ac:spMkLst>
        </pc:spChg>
        <pc:spChg chg="add del mod">
          <ac:chgData name="鈴木 泰樹" userId="66397c3e-6de1-45eb-a7ed-a87583d7df17" providerId="ADAL" clId="{B6855431-F98B-43CD-8685-FB728C0BE9A8}" dt="2024-02-16T13:13:00.165" v="2505" actId="478"/>
          <ac:spMkLst>
            <pc:docMk/>
            <pc:sldMk cId="3022787597" sldId="293"/>
            <ac:spMk id="8" creationId="{372AE606-0DE6-32E0-9775-3806F744410D}"/>
          </ac:spMkLst>
        </pc:spChg>
        <pc:spChg chg="del mod">
          <ac:chgData name="鈴木 泰樹" userId="66397c3e-6de1-45eb-a7ed-a87583d7df17" providerId="ADAL" clId="{B6855431-F98B-43CD-8685-FB728C0BE9A8}" dt="2024-02-16T13:15:02.544" v="2554" actId="478"/>
          <ac:spMkLst>
            <pc:docMk/>
            <pc:sldMk cId="3022787597" sldId="293"/>
            <ac:spMk id="10" creationId="{D8CE8038-1E07-46C7-A047-908ED830F9F3}"/>
          </ac:spMkLst>
        </pc:spChg>
        <pc:spChg chg="del">
          <ac:chgData name="鈴木 泰樹" userId="66397c3e-6de1-45eb-a7ed-a87583d7df17" providerId="ADAL" clId="{B6855431-F98B-43CD-8685-FB728C0BE9A8}" dt="2024-02-16T13:12:18.743" v="2476" actId="478"/>
          <ac:spMkLst>
            <pc:docMk/>
            <pc:sldMk cId="3022787597" sldId="293"/>
            <ac:spMk id="11" creationId="{0FB967D6-86AA-4049-852C-FD77D2F161D9}"/>
          </ac:spMkLst>
        </pc:spChg>
        <pc:spChg chg="add mod">
          <ac:chgData name="鈴木 泰樹" userId="66397c3e-6de1-45eb-a7ed-a87583d7df17" providerId="ADAL" clId="{B6855431-F98B-43CD-8685-FB728C0BE9A8}" dt="2024-02-16T13:19:45.019" v="2682" actId="1037"/>
          <ac:spMkLst>
            <pc:docMk/>
            <pc:sldMk cId="3022787597" sldId="293"/>
            <ac:spMk id="12" creationId="{B5BCA0E1-BC96-BB50-A9B6-6FCAA1ABC5CF}"/>
          </ac:spMkLst>
        </pc:spChg>
        <pc:spChg chg="add mod">
          <ac:chgData name="鈴木 泰樹" userId="66397c3e-6de1-45eb-a7ed-a87583d7df17" providerId="ADAL" clId="{B6855431-F98B-43CD-8685-FB728C0BE9A8}" dt="2024-02-16T13:19:45.019" v="2682" actId="1037"/>
          <ac:spMkLst>
            <pc:docMk/>
            <pc:sldMk cId="3022787597" sldId="293"/>
            <ac:spMk id="13" creationId="{A364346C-5D4C-6825-0B41-05720E217B00}"/>
          </ac:spMkLst>
        </pc:spChg>
        <pc:spChg chg="add mod">
          <ac:chgData name="鈴木 泰樹" userId="66397c3e-6de1-45eb-a7ed-a87583d7df17" providerId="ADAL" clId="{B6855431-F98B-43CD-8685-FB728C0BE9A8}" dt="2024-02-16T13:19:45.019" v="2682" actId="1037"/>
          <ac:spMkLst>
            <pc:docMk/>
            <pc:sldMk cId="3022787597" sldId="293"/>
            <ac:spMk id="14" creationId="{8ED42E2C-2C25-1413-2DBE-CA95A962B631}"/>
          </ac:spMkLst>
        </pc:spChg>
        <pc:spChg chg="add mod">
          <ac:chgData name="鈴木 泰樹" userId="66397c3e-6de1-45eb-a7ed-a87583d7df17" providerId="ADAL" clId="{B6855431-F98B-43CD-8685-FB728C0BE9A8}" dt="2024-02-16T13:24:06.450" v="2726" actId="113"/>
          <ac:spMkLst>
            <pc:docMk/>
            <pc:sldMk cId="3022787597" sldId="293"/>
            <ac:spMk id="15" creationId="{78643154-BF56-FDE6-D685-9F316DFB9467}"/>
          </ac:spMkLst>
        </pc:spChg>
        <pc:spChg chg="add mod">
          <ac:chgData name="鈴木 泰樹" userId="66397c3e-6de1-45eb-a7ed-a87583d7df17" providerId="ADAL" clId="{B6855431-F98B-43CD-8685-FB728C0BE9A8}" dt="2024-02-16T13:24:06.450" v="2726" actId="113"/>
          <ac:spMkLst>
            <pc:docMk/>
            <pc:sldMk cId="3022787597" sldId="293"/>
            <ac:spMk id="16" creationId="{FAC36342-F244-E55F-D988-24CD4A229B49}"/>
          </ac:spMkLst>
        </pc:spChg>
        <pc:graphicFrameChg chg="mod modGraphic">
          <ac:chgData name="鈴木 泰樹" userId="66397c3e-6de1-45eb-a7ed-a87583d7df17" providerId="ADAL" clId="{B6855431-F98B-43CD-8685-FB728C0BE9A8}" dt="2024-02-16T13:19:45.019" v="2682" actId="1037"/>
          <ac:graphicFrameMkLst>
            <pc:docMk/>
            <pc:sldMk cId="3022787597" sldId="293"/>
            <ac:graphicFrameMk id="4" creationId="{71D4FD83-D1F9-4F3C-BAD4-EEEECA3DCAE1}"/>
          </ac:graphicFrameMkLst>
        </pc:graphicFrameChg>
      </pc:sldChg>
      <pc:sldChg chg="add del">
        <pc:chgData name="鈴木 泰樹" userId="66397c3e-6de1-45eb-a7ed-a87583d7df17" providerId="ADAL" clId="{B6855431-F98B-43CD-8685-FB728C0BE9A8}" dt="2024-02-16T10:50:50.588" v="115"/>
        <pc:sldMkLst>
          <pc:docMk/>
          <pc:sldMk cId="724349384" sldId="294"/>
        </pc:sldMkLst>
      </pc:sldChg>
      <pc:sldChg chg="modSp add mod">
        <pc:chgData name="鈴木 泰樹" userId="66397c3e-6de1-45eb-a7ed-a87583d7df17" providerId="ADAL" clId="{B6855431-F98B-43CD-8685-FB728C0BE9A8}" dt="2024-02-16T10:51:23.827" v="135" actId="2085"/>
        <pc:sldMkLst>
          <pc:docMk/>
          <pc:sldMk cId="3597140215" sldId="294"/>
        </pc:sldMkLst>
        <pc:spChg chg="mod">
          <ac:chgData name="鈴木 泰樹" userId="66397c3e-6de1-45eb-a7ed-a87583d7df17" providerId="ADAL" clId="{B6855431-F98B-43CD-8685-FB728C0BE9A8}" dt="2024-02-16T10:51:23.827" v="135" actId="2085"/>
          <ac:spMkLst>
            <pc:docMk/>
            <pc:sldMk cId="3597140215" sldId="294"/>
            <ac:spMk id="4" creationId="{E2280B62-B357-378D-C448-A884B892C488}"/>
          </ac:spMkLst>
        </pc:spChg>
      </pc:sldChg>
      <pc:sldChg chg="addSp delSp modSp add mod">
        <pc:chgData name="鈴木 泰樹" userId="66397c3e-6de1-45eb-a7ed-a87583d7df17" providerId="ADAL" clId="{B6855431-F98B-43CD-8685-FB728C0BE9A8}" dt="2024-02-16T10:51:30.148" v="137"/>
        <pc:sldMkLst>
          <pc:docMk/>
          <pc:sldMk cId="1285991381" sldId="295"/>
        </pc:sldMkLst>
        <pc:spChg chg="del">
          <ac:chgData name="鈴木 泰樹" userId="66397c3e-6de1-45eb-a7ed-a87583d7df17" providerId="ADAL" clId="{B6855431-F98B-43CD-8685-FB728C0BE9A8}" dt="2024-02-16T10:51:29.158" v="136" actId="478"/>
          <ac:spMkLst>
            <pc:docMk/>
            <pc:sldMk cId="1285991381" sldId="295"/>
            <ac:spMk id="4" creationId="{1B2401C1-C57B-4B64-D74D-6F7A7E91DD06}"/>
          </ac:spMkLst>
        </pc:spChg>
        <pc:spChg chg="add mod">
          <ac:chgData name="鈴木 泰樹" userId="66397c3e-6de1-45eb-a7ed-a87583d7df17" providerId="ADAL" clId="{B6855431-F98B-43CD-8685-FB728C0BE9A8}" dt="2024-02-16T10:51:30.148" v="137"/>
          <ac:spMkLst>
            <pc:docMk/>
            <pc:sldMk cId="1285991381" sldId="295"/>
            <ac:spMk id="5" creationId="{F772E88E-0D3B-A54D-3C3A-822AF9D90E5B}"/>
          </ac:spMkLst>
        </pc:spChg>
      </pc:sldChg>
      <pc:sldChg chg="add del">
        <pc:chgData name="鈴木 泰樹" userId="66397c3e-6de1-45eb-a7ed-a87583d7df17" providerId="ADAL" clId="{B6855431-F98B-43CD-8685-FB728C0BE9A8}" dt="2024-02-16T10:50:50.588" v="115"/>
        <pc:sldMkLst>
          <pc:docMk/>
          <pc:sldMk cId="4134489746" sldId="295"/>
        </pc:sldMkLst>
      </pc:sldChg>
      <pc:sldChg chg="addSp delSp modSp add mod ord">
        <pc:chgData name="鈴木 泰樹" userId="66397c3e-6de1-45eb-a7ed-a87583d7df17" providerId="ADAL" clId="{B6855431-F98B-43CD-8685-FB728C0BE9A8}" dt="2024-02-16T12:09:20.714" v="1324" actId="1036"/>
        <pc:sldMkLst>
          <pc:docMk/>
          <pc:sldMk cId="2065613035" sldId="296"/>
        </pc:sldMkLst>
        <pc:spChg chg="mod">
          <ac:chgData name="鈴木 泰樹" userId="66397c3e-6de1-45eb-a7ed-a87583d7df17" providerId="ADAL" clId="{B6855431-F98B-43CD-8685-FB728C0BE9A8}" dt="2024-02-16T11:43:48.607" v="760" actId="20577"/>
          <ac:spMkLst>
            <pc:docMk/>
            <pc:sldMk cId="2065613035" sldId="296"/>
            <ac:spMk id="3" creationId="{D2673FAF-275E-4970-8F60-A45B7F6CE09C}"/>
          </ac:spMkLst>
        </pc:spChg>
        <pc:spChg chg="del">
          <ac:chgData name="鈴木 泰樹" userId="66397c3e-6de1-45eb-a7ed-a87583d7df17" providerId="ADAL" clId="{B6855431-F98B-43CD-8685-FB728C0BE9A8}" dt="2024-02-16T10:52:08.122" v="141" actId="478"/>
          <ac:spMkLst>
            <pc:docMk/>
            <pc:sldMk cId="2065613035" sldId="296"/>
            <ac:spMk id="5" creationId="{9ACB1BFD-CC88-4CFE-A34A-D9A4269A9F7D}"/>
          </ac:spMkLst>
        </pc:spChg>
        <pc:spChg chg="add del mod">
          <ac:chgData name="鈴木 泰樹" userId="66397c3e-6de1-45eb-a7ed-a87583d7df17" providerId="ADAL" clId="{B6855431-F98B-43CD-8685-FB728C0BE9A8}" dt="2024-02-16T11:13:42.280" v="340" actId="478"/>
          <ac:spMkLst>
            <pc:docMk/>
            <pc:sldMk cId="2065613035" sldId="296"/>
            <ac:spMk id="6" creationId="{807445FA-2221-107C-6CFB-5DF87A0C0DE6}"/>
          </ac:spMkLst>
        </pc:spChg>
        <pc:spChg chg="del mod">
          <ac:chgData name="鈴木 泰樹" userId="66397c3e-6de1-45eb-a7ed-a87583d7df17" providerId="ADAL" clId="{B6855431-F98B-43CD-8685-FB728C0BE9A8}" dt="2024-02-16T11:13:39.917" v="339" actId="478"/>
          <ac:spMkLst>
            <pc:docMk/>
            <pc:sldMk cId="2065613035" sldId="296"/>
            <ac:spMk id="9" creationId="{6BFFF332-5272-4EE7-A30E-34766C96217C}"/>
          </ac:spMkLst>
        </pc:spChg>
        <pc:spChg chg="del">
          <ac:chgData name="鈴木 泰樹" userId="66397c3e-6de1-45eb-a7ed-a87583d7df17" providerId="ADAL" clId="{B6855431-F98B-43CD-8685-FB728C0BE9A8}" dt="2024-02-16T10:52:08.122" v="141" actId="478"/>
          <ac:spMkLst>
            <pc:docMk/>
            <pc:sldMk cId="2065613035" sldId="296"/>
            <ac:spMk id="10" creationId="{D8CE8038-1E07-46C7-A047-908ED830F9F3}"/>
          </ac:spMkLst>
        </pc:spChg>
        <pc:spChg chg="del">
          <ac:chgData name="鈴木 泰樹" userId="66397c3e-6de1-45eb-a7ed-a87583d7df17" providerId="ADAL" clId="{B6855431-F98B-43CD-8685-FB728C0BE9A8}" dt="2024-02-16T10:52:08.122" v="141" actId="478"/>
          <ac:spMkLst>
            <pc:docMk/>
            <pc:sldMk cId="2065613035" sldId="296"/>
            <ac:spMk id="11" creationId="{0FB967D6-86AA-4049-852C-FD77D2F161D9}"/>
          </ac:spMkLst>
        </pc:spChg>
        <pc:spChg chg="add mod">
          <ac:chgData name="鈴木 泰樹" userId="66397c3e-6de1-45eb-a7ed-a87583d7df17" providerId="ADAL" clId="{B6855431-F98B-43CD-8685-FB728C0BE9A8}" dt="2024-02-16T12:09:20.714" v="1324" actId="1036"/>
          <ac:spMkLst>
            <pc:docMk/>
            <pc:sldMk cId="2065613035" sldId="296"/>
            <ac:spMk id="12" creationId="{471072A8-92CE-87F7-E25B-19FF2A9D894F}"/>
          </ac:spMkLst>
        </pc:spChg>
        <pc:graphicFrameChg chg="del">
          <ac:chgData name="鈴木 泰樹" userId="66397c3e-6de1-45eb-a7ed-a87583d7df17" providerId="ADAL" clId="{B6855431-F98B-43CD-8685-FB728C0BE9A8}" dt="2024-02-16T10:52:08.122" v="141" actId="478"/>
          <ac:graphicFrameMkLst>
            <pc:docMk/>
            <pc:sldMk cId="2065613035" sldId="296"/>
            <ac:graphicFrameMk id="4" creationId="{71D4FD83-D1F9-4F3C-BAD4-EEEECA3DCAE1}"/>
          </ac:graphicFrameMkLst>
        </pc:graphicFrameChg>
        <pc:graphicFrameChg chg="add del mod">
          <ac:chgData name="鈴木 泰樹" userId="66397c3e-6de1-45eb-a7ed-a87583d7df17" providerId="ADAL" clId="{B6855431-F98B-43CD-8685-FB728C0BE9A8}" dt="2024-02-16T11:13:48.917" v="344"/>
          <ac:graphicFrameMkLst>
            <pc:docMk/>
            <pc:sldMk cId="2065613035" sldId="296"/>
            <ac:graphicFrameMk id="7" creationId="{882019AC-F41F-6E35-6593-76ABFFC57B7E}"/>
          </ac:graphicFrameMkLst>
        </pc:graphicFrameChg>
        <pc:graphicFrameChg chg="add del mod ord modGraphic">
          <ac:chgData name="鈴木 泰樹" userId="66397c3e-6de1-45eb-a7ed-a87583d7df17" providerId="ADAL" clId="{B6855431-F98B-43CD-8685-FB728C0BE9A8}" dt="2024-02-16T11:51:48.311" v="957" actId="478"/>
          <ac:graphicFrameMkLst>
            <pc:docMk/>
            <pc:sldMk cId="2065613035" sldId="296"/>
            <ac:graphicFrameMk id="8" creationId="{FDFC5804-33BE-3D5E-F4C2-76D80C3FCD19}"/>
          </ac:graphicFrameMkLst>
        </pc:graphicFrameChg>
        <pc:graphicFrameChg chg="add mod modGraphic">
          <ac:chgData name="鈴木 泰樹" userId="66397c3e-6de1-45eb-a7ed-a87583d7df17" providerId="ADAL" clId="{B6855431-F98B-43CD-8685-FB728C0BE9A8}" dt="2024-02-16T12:09:12.071" v="1314" actId="1036"/>
          <ac:graphicFrameMkLst>
            <pc:docMk/>
            <pc:sldMk cId="2065613035" sldId="296"/>
            <ac:graphicFrameMk id="13" creationId="{BD4F5442-D47C-E73B-0ABD-F8E6950F9AB6}"/>
          </ac:graphicFrameMkLst>
        </pc:graphicFrameChg>
      </pc:sldChg>
      <pc:sldChg chg="new del">
        <pc:chgData name="鈴木 泰樹" userId="66397c3e-6de1-45eb-a7ed-a87583d7df17" providerId="ADAL" clId="{B6855431-F98B-43CD-8685-FB728C0BE9A8}" dt="2024-02-16T10:51:57.578" v="139" actId="680"/>
        <pc:sldMkLst>
          <pc:docMk/>
          <pc:sldMk cId="3415958457" sldId="296"/>
        </pc:sldMkLst>
      </pc:sldChg>
      <pc:sldChg chg="addSp delSp modSp add mod">
        <pc:chgData name="鈴木 泰樹" userId="66397c3e-6de1-45eb-a7ed-a87583d7df17" providerId="ADAL" clId="{B6855431-F98B-43CD-8685-FB728C0BE9A8}" dt="2024-02-16T13:14:20.683" v="2538" actId="207"/>
        <pc:sldMkLst>
          <pc:docMk/>
          <pc:sldMk cId="262941309" sldId="297"/>
        </pc:sldMkLst>
        <pc:spChg chg="mod">
          <ac:chgData name="鈴木 泰樹" userId="66397c3e-6de1-45eb-a7ed-a87583d7df17" providerId="ADAL" clId="{B6855431-F98B-43CD-8685-FB728C0BE9A8}" dt="2024-02-16T12:26:08.991" v="1661" actId="20577"/>
          <ac:spMkLst>
            <pc:docMk/>
            <pc:sldMk cId="262941309" sldId="297"/>
            <ac:spMk id="3" creationId="{D2673FAF-275E-4970-8F60-A45B7F6CE09C}"/>
          </ac:spMkLst>
        </pc:spChg>
        <pc:spChg chg="add del mod">
          <ac:chgData name="鈴木 泰樹" userId="66397c3e-6de1-45eb-a7ed-a87583d7df17" providerId="ADAL" clId="{B6855431-F98B-43CD-8685-FB728C0BE9A8}" dt="2024-02-16T11:28:25.015" v="534" actId="478"/>
          <ac:spMkLst>
            <pc:docMk/>
            <pc:sldMk cId="262941309" sldId="297"/>
            <ac:spMk id="5" creationId="{50FDAF5C-2652-8EB2-A0A0-808BCF6187E4}"/>
          </ac:spMkLst>
        </pc:spChg>
        <pc:spChg chg="add mod">
          <ac:chgData name="鈴木 泰樹" userId="66397c3e-6de1-45eb-a7ed-a87583d7df17" providerId="ADAL" clId="{B6855431-F98B-43CD-8685-FB728C0BE9A8}" dt="2024-02-16T12:25:35.929" v="1649" actId="1035"/>
          <ac:spMkLst>
            <pc:docMk/>
            <pc:sldMk cId="262941309" sldId="297"/>
            <ac:spMk id="6" creationId="{3D44301D-08B1-9661-132B-63E75EB6A997}"/>
          </ac:spMkLst>
        </pc:spChg>
        <pc:spChg chg="add mod">
          <ac:chgData name="鈴木 泰樹" userId="66397c3e-6de1-45eb-a7ed-a87583d7df17" providerId="ADAL" clId="{B6855431-F98B-43CD-8685-FB728C0BE9A8}" dt="2024-02-16T12:25:35.929" v="1649" actId="1035"/>
          <ac:spMkLst>
            <pc:docMk/>
            <pc:sldMk cId="262941309" sldId="297"/>
            <ac:spMk id="7" creationId="{0B1CC314-134C-5C1A-C3B2-173E9F75C7A7}"/>
          </ac:spMkLst>
        </pc:spChg>
        <pc:spChg chg="add mod">
          <ac:chgData name="鈴木 泰樹" userId="66397c3e-6de1-45eb-a7ed-a87583d7df17" providerId="ADAL" clId="{B6855431-F98B-43CD-8685-FB728C0BE9A8}" dt="2024-02-16T12:25:35.929" v="1649" actId="1035"/>
          <ac:spMkLst>
            <pc:docMk/>
            <pc:sldMk cId="262941309" sldId="297"/>
            <ac:spMk id="8" creationId="{87D6C189-3450-B5A6-6E22-A54810732F8D}"/>
          </ac:spMkLst>
        </pc:spChg>
        <pc:spChg chg="mod">
          <ac:chgData name="鈴木 泰樹" userId="66397c3e-6de1-45eb-a7ed-a87583d7df17" providerId="ADAL" clId="{B6855431-F98B-43CD-8685-FB728C0BE9A8}" dt="2024-02-16T12:00:43.480" v="1089" actId="2711"/>
          <ac:spMkLst>
            <pc:docMk/>
            <pc:sldMk cId="262941309" sldId="297"/>
            <ac:spMk id="9" creationId="{6BFFF332-5272-4EE7-A30E-34766C96217C}"/>
          </ac:spMkLst>
        </pc:spChg>
        <pc:spChg chg="add mod">
          <ac:chgData name="鈴木 泰樹" userId="66397c3e-6de1-45eb-a7ed-a87583d7df17" providerId="ADAL" clId="{B6855431-F98B-43CD-8685-FB728C0BE9A8}" dt="2024-02-16T13:14:20.683" v="2538" actId="207"/>
          <ac:spMkLst>
            <pc:docMk/>
            <pc:sldMk cId="262941309" sldId="297"/>
            <ac:spMk id="10" creationId="{DC7FBE1C-83B5-216B-9EB3-EB89BE9C8165}"/>
          </ac:spMkLst>
        </pc:spChg>
        <pc:spChg chg="add mod">
          <ac:chgData name="鈴木 泰樹" userId="66397c3e-6de1-45eb-a7ed-a87583d7df17" providerId="ADAL" clId="{B6855431-F98B-43CD-8685-FB728C0BE9A8}" dt="2024-02-16T12:25:35.929" v="1649" actId="1035"/>
          <ac:spMkLst>
            <pc:docMk/>
            <pc:sldMk cId="262941309" sldId="297"/>
            <ac:spMk id="11" creationId="{A4B5D49D-3381-26E2-7B7F-EBEC46BB298E}"/>
          </ac:spMkLst>
        </pc:spChg>
        <pc:graphicFrameChg chg="add del mod">
          <ac:chgData name="鈴木 泰樹" userId="66397c3e-6de1-45eb-a7ed-a87583d7df17" providerId="ADAL" clId="{B6855431-F98B-43CD-8685-FB728C0BE9A8}" dt="2024-02-16T11:26:06.399" v="502"/>
          <ac:graphicFrameMkLst>
            <pc:docMk/>
            <pc:sldMk cId="262941309" sldId="297"/>
            <ac:graphicFrameMk id="2" creationId="{08BE6C48-B0AD-3829-3828-9AD4583E90ED}"/>
          </ac:graphicFrameMkLst>
        </pc:graphicFrameChg>
        <pc:graphicFrameChg chg="add mod modGraphic">
          <ac:chgData name="鈴木 泰樹" userId="66397c3e-6de1-45eb-a7ed-a87583d7df17" providerId="ADAL" clId="{B6855431-F98B-43CD-8685-FB728C0BE9A8}" dt="2024-02-16T12:25:35.929" v="1649" actId="1035"/>
          <ac:graphicFrameMkLst>
            <pc:docMk/>
            <pc:sldMk cId="262941309" sldId="297"/>
            <ac:graphicFrameMk id="4" creationId="{0BCF2610-AC7E-D9D9-B268-8B30D6360CB7}"/>
          </ac:graphicFrameMkLst>
        </pc:graphicFrameChg>
      </pc:sldChg>
      <pc:sldChg chg="addSp delSp modSp add mod ord">
        <pc:chgData name="鈴木 泰樹" userId="66397c3e-6de1-45eb-a7ed-a87583d7df17" providerId="ADAL" clId="{B6855431-F98B-43CD-8685-FB728C0BE9A8}" dt="2024-02-16T12:18:08.124" v="1431" actId="20577"/>
        <pc:sldMkLst>
          <pc:docMk/>
          <pc:sldMk cId="2885875328" sldId="298"/>
        </pc:sldMkLst>
        <pc:spChg chg="mod">
          <ac:chgData name="鈴木 泰樹" userId="66397c3e-6de1-45eb-a7ed-a87583d7df17" providerId="ADAL" clId="{B6855431-F98B-43CD-8685-FB728C0BE9A8}" dt="2024-02-16T12:18:08.124" v="1431" actId="20577"/>
          <ac:spMkLst>
            <pc:docMk/>
            <pc:sldMk cId="2885875328" sldId="298"/>
            <ac:spMk id="3" creationId="{D2673FAF-275E-4970-8F60-A45B7F6CE09C}"/>
          </ac:spMkLst>
        </pc:spChg>
        <pc:spChg chg="add del mod">
          <ac:chgData name="鈴木 泰樹" userId="66397c3e-6de1-45eb-a7ed-a87583d7df17" providerId="ADAL" clId="{B6855431-F98B-43CD-8685-FB728C0BE9A8}" dt="2024-02-16T11:44:50.563" v="797" actId="478"/>
          <ac:spMkLst>
            <pc:docMk/>
            <pc:sldMk cId="2885875328" sldId="298"/>
            <ac:spMk id="5" creationId="{E3282E71-95E3-B5A0-4F20-1ABFEFEE8F32}"/>
          </ac:spMkLst>
        </pc:spChg>
        <pc:spChg chg="del">
          <ac:chgData name="鈴木 泰樹" userId="66397c3e-6de1-45eb-a7ed-a87583d7df17" providerId="ADAL" clId="{B6855431-F98B-43CD-8685-FB728C0BE9A8}" dt="2024-02-16T11:33:30.123" v="616" actId="478"/>
          <ac:spMkLst>
            <pc:docMk/>
            <pc:sldMk cId="2885875328" sldId="298"/>
            <ac:spMk id="6" creationId="{3D44301D-08B1-9661-132B-63E75EB6A997}"/>
          </ac:spMkLst>
        </pc:spChg>
        <pc:spChg chg="del">
          <ac:chgData name="鈴木 泰樹" userId="66397c3e-6de1-45eb-a7ed-a87583d7df17" providerId="ADAL" clId="{B6855431-F98B-43CD-8685-FB728C0BE9A8}" dt="2024-02-16T11:33:30.123" v="616" actId="478"/>
          <ac:spMkLst>
            <pc:docMk/>
            <pc:sldMk cId="2885875328" sldId="298"/>
            <ac:spMk id="7" creationId="{0B1CC314-134C-5C1A-C3B2-173E9F75C7A7}"/>
          </ac:spMkLst>
        </pc:spChg>
        <pc:spChg chg="del">
          <ac:chgData name="鈴木 泰樹" userId="66397c3e-6de1-45eb-a7ed-a87583d7df17" providerId="ADAL" clId="{B6855431-F98B-43CD-8685-FB728C0BE9A8}" dt="2024-02-16T11:33:30.123" v="616" actId="478"/>
          <ac:spMkLst>
            <pc:docMk/>
            <pc:sldMk cId="2885875328" sldId="298"/>
            <ac:spMk id="8" creationId="{87D6C189-3450-B5A6-6E22-A54810732F8D}"/>
          </ac:spMkLst>
        </pc:spChg>
        <pc:spChg chg="del">
          <ac:chgData name="鈴木 泰樹" userId="66397c3e-6de1-45eb-a7ed-a87583d7df17" providerId="ADAL" clId="{B6855431-F98B-43CD-8685-FB728C0BE9A8}" dt="2024-02-16T11:44:48.440" v="796" actId="478"/>
          <ac:spMkLst>
            <pc:docMk/>
            <pc:sldMk cId="2885875328" sldId="298"/>
            <ac:spMk id="9" creationId="{6BFFF332-5272-4EE7-A30E-34766C96217C}"/>
          </ac:spMkLst>
        </pc:spChg>
        <pc:spChg chg="add mod">
          <ac:chgData name="鈴木 泰樹" userId="66397c3e-6de1-45eb-a7ed-a87583d7df17" providerId="ADAL" clId="{B6855431-F98B-43CD-8685-FB728C0BE9A8}" dt="2024-02-16T12:17:00.165" v="1424" actId="403"/>
          <ac:spMkLst>
            <pc:docMk/>
            <pc:sldMk cId="2885875328" sldId="298"/>
            <ac:spMk id="10" creationId="{39EB9595-173F-94B6-F54D-D945ABA481F0}"/>
          </ac:spMkLst>
        </pc:spChg>
        <pc:graphicFrameChg chg="del">
          <ac:chgData name="鈴木 泰樹" userId="66397c3e-6de1-45eb-a7ed-a87583d7df17" providerId="ADAL" clId="{B6855431-F98B-43CD-8685-FB728C0BE9A8}" dt="2024-02-16T11:33:30.123" v="616" actId="478"/>
          <ac:graphicFrameMkLst>
            <pc:docMk/>
            <pc:sldMk cId="2885875328" sldId="298"/>
            <ac:graphicFrameMk id="4" creationId="{0BCF2610-AC7E-D9D9-B268-8B30D6360CB7}"/>
          </ac:graphicFrameMkLst>
        </pc:graphicFrameChg>
        <pc:graphicFrameChg chg="add del mod">
          <ac:chgData name="鈴木 泰樹" userId="66397c3e-6de1-45eb-a7ed-a87583d7df17" providerId="ADAL" clId="{B6855431-F98B-43CD-8685-FB728C0BE9A8}" dt="2024-02-16T11:46:39.129" v="820"/>
          <ac:graphicFrameMkLst>
            <pc:docMk/>
            <pc:sldMk cId="2885875328" sldId="298"/>
            <ac:graphicFrameMk id="11" creationId="{EA7CB903-E24D-13EC-A920-D4BD59D4898C}"/>
          </ac:graphicFrameMkLst>
        </pc:graphicFrameChg>
        <pc:graphicFrameChg chg="add mod modGraphic">
          <ac:chgData name="鈴木 泰樹" userId="66397c3e-6de1-45eb-a7ed-a87583d7df17" providerId="ADAL" clId="{B6855431-F98B-43CD-8685-FB728C0BE9A8}" dt="2024-02-16T12:17:34.605" v="1429" actId="12788"/>
          <ac:graphicFrameMkLst>
            <pc:docMk/>
            <pc:sldMk cId="2885875328" sldId="298"/>
            <ac:graphicFrameMk id="12" creationId="{E71E4337-A17C-5930-77F0-553D58EA9FC2}"/>
          </ac:graphicFrameMkLst>
        </pc:graphicFrameChg>
        <pc:graphicFrameChg chg="add del mod modGraphic">
          <ac:chgData name="鈴木 泰樹" userId="66397c3e-6de1-45eb-a7ed-a87583d7df17" providerId="ADAL" clId="{B6855431-F98B-43CD-8685-FB728C0BE9A8}" dt="2024-02-16T11:49:37.872" v="909" actId="478"/>
          <ac:graphicFrameMkLst>
            <pc:docMk/>
            <pc:sldMk cId="2885875328" sldId="298"/>
            <ac:graphicFrameMk id="13" creationId="{7A0DE7D0-413C-712C-B7B1-A1114B8C9650}"/>
          </ac:graphicFrameMkLst>
        </pc:graphicFrameChg>
        <pc:graphicFrameChg chg="add del mod">
          <ac:chgData name="鈴木 泰樹" userId="66397c3e-6de1-45eb-a7ed-a87583d7df17" providerId="ADAL" clId="{B6855431-F98B-43CD-8685-FB728C0BE9A8}" dt="2024-02-16T11:49:41.196" v="911"/>
          <ac:graphicFrameMkLst>
            <pc:docMk/>
            <pc:sldMk cId="2885875328" sldId="298"/>
            <ac:graphicFrameMk id="14" creationId="{04F9F779-5917-3B1C-7309-CD4318A7AE8C}"/>
          </ac:graphicFrameMkLst>
        </pc:graphicFrameChg>
        <pc:graphicFrameChg chg="add mod modGraphic">
          <ac:chgData name="鈴木 泰樹" userId="66397c3e-6de1-45eb-a7ed-a87583d7df17" providerId="ADAL" clId="{B6855431-F98B-43CD-8685-FB728C0BE9A8}" dt="2024-02-16T12:15:18.336" v="1406" actId="20577"/>
          <ac:graphicFrameMkLst>
            <pc:docMk/>
            <pc:sldMk cId="2885875328" sldId="298"/>
            <ac:graphicFrameMk id="15" creationId="{7FFBD47F-2EFE-8655-7AD6-E20CA26A57AC}"/>
          </ac:graphicFrameMkLst>
        </pc:graphicFrameChg>
        <pc:picChg chg="add del mod">
          <ac:chgData name="鈴木 泰樹" userId="66397c3e-6de1-45eb-a7ed-a87583d7df17" providerId="ADAL" clId="{B6855431-F98B-43CD-8685-FB728C0BE9A8}" dt="2024-02-16T12:04:47.112" v="1150" actId="478"/>
          <ac:picMkLst>
            <pc:docMk/>
            <pc:sldMk cId="2885875328" sldId="298"/>
            <ac:picMk id="17" creationId="{0D83D1B5-CB1D-23C9-D31B-4D43B177F1EF}"/>
          </ac:picMkLst>
        </pc:picChg>
      </pc:sldChg>
      <pc:sldChg chg="modSp add mod">
        <pc:chgData name="鈴木 泰樹" userId="66397c3e-6de1-45eb-a7ed-a87583d7df17" providerId="ADAL" clId="{B6855431-F98B-43CD-8685-FB728C0BE9A8}" dt="2024-02-16T12:16:31.214" v="1421" actId="403"/>
        <pc:sldMkLst>
          <pc:docMk/>
          <pc:sldMk cId="2905540795" sldId="299"/>
        </pc:sldMkLst>
        <pc:spChg chg="mod">
          <ac:chgData name="鈴木 泰樹" userId="66397c3e-6de1-45eb-a7ed-a87583d7df17" providerId="ADAL" clId="{B6855431-F98B-43CD-8685-FB728C0BE9A8}" dt="2024-02-16T12:16:31.214" v="1421" actId="403"/>
          <ac:spMkLst>
            <pc:docMk/>
            <pc:sldMk cId="2905540795" sldId="299"/>
            <ac:spMk id="12" creationId="{471072A8-92CE-87F7-E25B-19FF2A9D894F}"/>
          </ac:spMkLst>
        </pc:spChg>
        <pc:graphicFrameChg chg="mod modGraphic">
          <ac:chgData name="鈴木 泰樹" userId="66397c3e-6de1-45eb-a7ed-a87583d7df17" providerId="ADAL" clId="{B6855431-F98B-43CD-8685-FB728C0BE9A8}" dt="2024-02-16T12:15:37.664" v="1418" actId="1036"/>
          <ac:graphicFrameMkLst>
            <pc:docMk/>
            <pc:sldMk cId="2905540795" sldId="299"/>
            <ac:graphicFrameMk id="8" creationId="{FDFC5804-33BE-3D5E-F4C2-76D80C3FCD19}"/>
          </ac:graphicFrameMkLst>
        </pc:graphicFrameChg>
      </pc:sldChg>
      <pc:sldChg chg="addSp delSp modSp add mod">
        <pc:chgData name="鈴木 泰樹" userId="66397c3e-6de1-45eb-a7ed-a87583d7df17" providerId="ADAL" clId="{B6855431-F98B-43CD-8685-FB728C0BE9A8}" dt="2024-02-16T12:18:15.391" v="1433" actId="20577"/>
        <pc:sldMkLst>
          <pc:docMk/>
          <pc:sldMk cId="3926047573" sldId="300"/>
        </pc:sldMkLst>
        <pc:spChg chg="mod">
          <ac:chgData name="鈴木 泰樹" userId="66397c3e-6de1-45eb-a7ed-a87583d7df17" providerId="ADAL" clId="{B6855431-F98B-43CD-8685-FB728C0BE9A8}" dt="2024-02-16T12:18:15.391" v="1433" actId="20577"/>
          <ac:spMkLst>
            <pc:docMk/>
            <pc:sldMk cId="3926047573" sldId="300"/>
            <ac:spMk id="3" creationId="{D2673FAF-275E-4970-8F60-A45B7F6CE09C}"/>
          </ac:spMkLst>
        </pc:spChg>
        <pc:spChg chg="mod">
          <ac:chgData name="鈴木 泰樹" userId="66397c3e-6de1-45eb-a7ed-a87583d7df17" providerId="ADAL" clId="{B6855431-F98B-43CD-8685-FB728C0BE9A8}" dt="2024-02-16T12:06:05.706" v="1196" actId="20577"/>
          <ac:spMkLst>
            <pc:docMk/>
            <pc:sldMk cId="3926047573" sldId="300"/>
            <ac:spMk id="10" creationId="{39EB9595-173F-94B6-F54D-D945ABA481F0}"/>
          </ac:spMkLst>
        </pc:spChg>
        <pc:graphicFrameChg chg="del">
          <ac:chgData name="鈴木 泰樹" userId="66397c3e-6de1-45eb-a7ed-a87583d7df17" providerId="ADAL" clId="{B6855431-F98B-43CD-8685-FB728C0BE9A8}" dt="2024-02-16T12:05:15.530" v="1173" actId="478"/>
          <ac:graphicFrameMkLst>
            <pc:docMk/>
            <pc:sldMk cId="3926047573" sldId="300"/>
            <ac:graphicFrameMk id="12" creationId="{E71E4337-A17C-5930-77F0-553D58EA9FC2}"/>
          </ac:graphicFrameMkLst>
        </pc:graphicFrameChg>
        <pc:graphicFrameChg chg="del">
          <ac:chgData name="鈴木 泰樹" userId="66397c3e-6de1-45eb-a7ed-a87583d7df17" providerId="ADAL" clId="{B6855431-F98B-43CD-8685-FB728C0BE9A8}" dt="2024-02-16T12:05:15.530" v="1173" actId="478"/>
          <ac:graphicFrameMkLst>
            <pc:docMk/>
            <pc:sldMk cId="3926047573" sldId="300"/>
            <ac:graphicFrameMk id="15" creationId="{7FFBD47F-2EFE-8655-7AD6-E20CA26A57AC}"/>
          </ac:graphicFrameMkLst>
        </pc:graphicFrameChg>
        <pc:picChg chg="add mod ord">
          <ac:chgData name="鈴木 泰樹" userId="66397c3e-6de1-45eb-a7ed-a87583d7df17" providerId="ADAL" clId="{B6855431-F98B-43CD-8685-FB728C0BE9A8}" dt="2024-02-16T12:07:43.300" v="1288" actId="1035"/>
          <ac:picMkLst>
            <pc:docMk/>
            <pc:sldMk cId="3926047573" sldId="300"/>
            <ac:picMk id="4" creationId="{01625680-276E-26EA-CA53-5B1EF1E1DD3F}"/>
          </ac:picMkLst>
        </pc:picChg>
        <pc:picChg chg="add del mod ord">
          <ac:chgData name="鈴木 泰樹" userId="66397c3e-6de1-45eb-a7ed-a87583d7df17" providerId="ADAL" clId="{B6855431-F98B-43CD-8685-FB728C0BE9A8}" dt="2024-02-16T12:07:52.181" v="1289" actId="14100"/>
          <ac:picMkLst>
            <pc:docMk/>
            <pc:sldMk cId="3926047573" sldId="300"/>
            <ac:picMk id="17" creationId="{0D83D1B5-CB1D-23C9-D31B-4D43B177F1EF}"/>
          </ac:picMkLst>
        </pc:picChg>
      </pc:sldChg>
      <pc:sldChg chg="addSp delSp modSp add mod">
        <pc:chgData name="鈴木 泰樹" userId="66397c3e-6de1-45eb-a7ed-a87583d7df17" providerId="ADAL" clId="{B6855431-F98B-43CD-8685-FB728C0BE9A8}" dt="2024-02-16T13:08:27.566" v="2461" actId="1035"/>
        <pc:sldMkLst>
          <pc:docMk/>
          <pc:sldMk cId="789215922" sldId="301"/>
        </pc:sldMkLst>
        <pc:spChg chg="add mod">
          <ac:chgData name="鈴木 泰樹" userId="66397c3e-6de1-45eb-a7ed-a87583d7df17" providerId="ADAL" clId="{B6855431-F98B-43CD-8685-FB728C0BE9A8}" dt="2024-02-16T12:39:07.061" v="1712" actId="1076"/>
          <ac:spMkLst>
            <pc:docMk/>
            <pc:sldMk cId="789215922" sldId="301"/>
            <ac:spMk id="2" creationId="{8EDA1F8F-A4FE-4E99-70C3-1CBF3E1C4EB5}"/>
          </ac:spMkLst>
        </pc:spChg>
        <pc:spChg chg="mod">
          <ac:chgData name="鈴木 泰樹" userId="66397c3e-6de1-45eb-a7ed-a87583d7df17" providerId="ADAL" clId="{B6855431-F98B-43CD-8685-FB728C0BE9A8}" dt="2024-02-16T13:05:45.099" v="2380" actId="255"/>
          <ac:spMkLst>
            <pc:docMk/>
            <pc:sldMk cId="789215922" sldId="301"/>
            <ac:spMk id="3" creationId="{D2673FAF-275E-4970-8F60-A45B7F6CE09C}"/>
          </ac:spMkLst>
        </pc:spChg>
        <pc:spChg chg="del">
          <ac:chgData name="鈴木 泰樹" userId="66397c3e-6de1-45eb-a7ed-a87583d7df17" providerId="ADAL" clId="{B6855431-F98B-43CD-8685-FB728C0BE9A8}" dt="2024-02-16T12:36:50.373" v="1681" actId="478"/>
          <ac:spMkLst>
            <pc:docMk/>
            <pc:sldMk cId="789215922" sldId="301"/>
            <ac:spMk id="6" creationId="{3D44301D-08B1-9661-132B-63E75EB6A997}"/>
          </ac:spMkLst>
        </pc:spChg>
        <pc:spChg chg="del">
          <ac:chgData name="鈴木 泰樹" userId="66397c3e-6de1-45eb-a7ed-a87583d7df17" providerId="ADAL" clId="{B6855431-F98B-43CD-8685-FB728C0BE9A8}" dt="2024-02-16T12:36:50.373" v="1681" actId="478"/>
          <ac:spMkLst>
            <pc:docMk/>
            <pc:sldMk cId="789215922" sldId="301"/>
            <ac:spMk id="7" creationId="{0B1CC314-134C-5C1A-C3B2-173E9F75C7A7}"/>
          </ac:spMkLst>
        </pc:spChg>
        <pc:spChg chg="del">
          <ac:chgData name="鈴木 泰樹" userId="66397c3e-6de1-45eb-a7ed-a87583d7df17" providerId="ADAL" clId="{B6855431-F98B-43CD-8685-FB728C0BE9A8}" dt="2024-02-16T12:36:50.373" v="1681" actId="478"/>
          <ac:spMkLst>
            <pc:docMk/>
            <pc:sldMk cId="789215922" sldId="301"/>
            <ac:spMk id="8" creationId="{87D6C189-3450-B5A6-6E22-A54810732F8D}"/>
          </ac:spMkLst>
        </pc:spChg>
        <pc:spChg chg="mod">
          <ac:chgData name="鈴木 泰樹" userId="66397c3e-6de1-45eb-a7ed-a87583d7df17" providerId="ADAL" clId="{B6855431-F98B-43CD-8685-FB728C0BE9A8}" dt="2024-02-16T13:08:27.566" v="2461" actId="1035"/>
          <ac:spMkLst>
            <pc:docMk/>
            <pc:sldMk cId="789215922" sldId="301"/>
            <ac:spMk id="9" creationId="{6BFFF332-5272-4EE7-A30E-34766C96217C}"/>
          </ac:spMkLst>
        </pc:spChg>
        <pc:spChg chg="del">
          <ac:chgData name="鈴木 泰樹" userId="66397c3e-6de1-45eb-a7ed-a87583d7df17" providerId="ADAL" clId="{B6855431-F98B-43CD-8685-FB728C0BE9A8}" dt="2024-02-16T12:36:50.373" v="1681" actId="478"/>
          <ac:spMkLst>
            <pc:docMk/>
            <pc:sldMk cId="789215922" sldId="301"/>
            <ac:spMk id="10" creationId="{DC7FBE1C-83B5-216B-9EB3-EB89BE9C8165}"/>
          </ac:spMkLst>
        </pc:spChg>
        <pc:spChg chg="del">
          <ac:chgData name="鈴木 泰樹" userId="66397c3e-6de1-45eb-a7ed-a87583d7df17" providerId="ADAL" clId="{B6855431-F98B-43CD-8685-FB728C0BE9A8}" dt="2024-02-16T12:36:50.373" v="1681" actId="478"/>
          <ac:spMkLst>
            <pc:docMk/>
            <pc:sldMk cId="789215922" sldId="301"/>
            <ac:spMk id="11" creationId="{A4B5D49D-3381-26E2-7B7F-EBEC46BB298E}"/>
          </ac:spMkLst>
        </pc:spChg>
        <pc:spChg chg="add mod">
          <ac:chgData name="鈴木 泰樹" userId="66397c3e-6de1-45eb-a7ed-a87583d7df17" providerId="ADAL" clId="{B6855431-F98B-43CD-8685-FB728C0BE9A8}" dt="2024-02-16T13:08:27.566" v="2461" actId="1035"/>
          <ac:spMkLst>
            <pc:docMk/>
            <pc:sldMk cId="789215922" sldId="301"/>
            <ac:spMk id="15" creationId="{CFDE302F-37E4-4B2D-D284-FEF3D199BA81}"/>
          </ac:spMkLst>
        </pc:spChg>
        <pc:spChg chg="add mod ord">
          <ac:chgData name="鈴木 泰樹" userId="66397c3e-6de1-45eb-a7ed-a87583d7df17" providerId="ADAL" clId="{B6855431-F98B-43CD-8685-FB728C0BE9A8}" dt="2024-02-16T13:08:27.566" v="2461" actId="1035"/>
          <ac:spMkLst>
            <pc:docMk/>
            <pc:sldMk cId="789215922" sldId="301"/>
            <ac:spMk id="18" creationId="{C4C9E441-0D4B-C71E-F46D-E34806B37045}"/>
          </ac:spMkLst>
        </pc:spChg>
        <pc:spChg chg="add mod">
          <ac:chgData name="鈴木 泰樹" userId="66397c3e-6de1-45eb-a7ed-a87583d7df17" providerId="ADAL" clId="{B6855431-F98B-43CD-8685-FB728C0BE9A8}" dt="2024-02-16T13:08:27.566" v="2461" actId="1035"/>
          <ac:spMkLst>
            <pc:docMk/>
            <pc:sldMk cId="789215922" sldId="301"/>
            <ac:spMk id="19" creationId="{79324B55-91CA-083A-2CCE-30F73719D844}"/>
          </ac:spMkLst>
        </pc:spChg>
        <pc:spChg chg="add mod">
          <ac:chgData name="鈴木 泰樹" userId="66397c3e-6de1-45eb-a7ed-a87583d7df17" providerId="ADAL" clId="{B6855431-F98B-43CD-8685-FB728C0BE9A8}" dt="2024-02-16T13:08:27.566" v="2461" actId="1035"/>
          <ac:spMkLst>
            <pc:docMk/>
            <pc:sldMk cId="789215922" sldId="301"/>
            <ac:spMk id="22" creationId="{C996130C-CE5E-8C1B-39B3-042988190348}"/>
          </ac:spMkLst>
        </pc:spChg>
        <pc:spChg chg="add mod">
          <ac:chgData name="鈴木 泰樹" userId="66397c3e-6de1-45eb-a7ed-a87583d7df17" providerId="ADAL" clId="{B6855431-F98B-43CD-8685-FB728C0BE9A8}" dt="2024-02-16T12:49:34.642" v="2043"/>
          <ac:spMkLst>
            <pc:docMk/>
            <pc:sldMk cId="789215922" sldId="301"/>
            <ac:spMk id="34" creationId="{DADF8031-0C66-4B06-B589-C81118ED37BC}"/>
          </ac:spMkLst>
        </pc:spChg>
        <pc:spChg chg="add mod">
          <ac:chgData name="鈴木 泰樹" userId="66397c3e-6de1-45eb-a7ed-a87583d7df17" providerId="ADAL" clId="{B6855431-F98B-43CD-8685-FB728C0BE9A8}" dt="2024-02-16T12:58:39.116" v="2295" actId="403"/>
          <ac:spMkLst>
            <pc:docMk/>
            <pc:sldMk cId="789215922" sldId="301"/>
            <ac:spMk id="35" creationId="{B30CAA04-698D-4019-9151-FE032335BC68}"/>
          </ac:spMkLst>
        </pc:spChg>
        <pc:spChg chg="add mod">
          <ac:chgData name="鈴木 泰樹" userId="66397c3e-6de1-45eb-a7ed-a87583d7df17" providerId="ADAL" clId="{B6855431-F98B-43CD-8685-FB728C0BE9A8}" dt="2024-02-16T12:49:34.642" v="2043"/>
          <ac:spMkLst>
            <pc:docMk/>
            <pc:sldMk cId="789215922" sldId="301"/>
            <ac:spMk id="36" creationId="{DE009375-E6CA-4177-9116-29AFF4164117}"/>
          </ac:spMkLst>
        </pc:spChg>
        <pc:spChg chg="add mod">
          <ac:chgData name="鈴木 泰樹" userId="66397c3e-6de1-45eb-a7ed-a87583d7df17" providerId="ADAL" clId="{B6855431-F98B-43CD-8685-FB728C0BE9A8}" dt="2024-02-16T12:58:29.074" v="2293" actId="403"/>
          <ac:spMkLst>
            <pc:docMk/>
            <pc:sldMk cId="789215922" sldId="301"/>
            <ac:spMk id="37" creationId="{8E096EFD-1E3A-4A8A-A77D-3BFD16016E04}"/>
          </ac:spMkLst>
        </pc:spChg>
        <pc:spChg chg="add mod">
          <ac:chgData name="鈴木 泰樹" userId="66397c3e-6de1-45eb-a7ed-a87583d7df17" providerId="ADAL" clId="{B6855431-F98B-43CD-8685-FB728C0BE9A8}" dt="2024-02-16T13:07:37.314" v="2435" actId="14100"/>
          <ac:spMkLst>
            <pc:docMk/>
            <pc:sldMk cId="789215922" sldId="301"/>
            <ac:spMk id="38" creationId="{06EB28A0-FD1D-8229-3AF5-022AE1D2E611}"/>
          </ac:spMkLst>
        </pc:spChg>
        <pc:grpChg chg="add mod">
          <ac:chgData name="鈴木 泰樹" userId="66397c3e-6de1-45eb-a7ed-a87583d7df17" providerId="ADAL" clId="{B6855431-F98B-43CD-8685-FB728C0BE9A8}" dt="2024-02-16T13:08:27.566" v="2461" actId="1035"/>
          <ac:grpSpMkLst>
            <pc:docMk/>
            <pc:sldMk cId="789215922" sldId="301"/>
            <ac:grpSpMk id="24" creationId="{E18B5A0A-51E4-48A9-B91C-550C2509BEF4}"/>
          </ac:grpSpMkLst>
        </pc:grpChg>
        <pc:graphicFrameChg chg="del">
          <ac:chgData name="鈴木 泰樹" userId="66397c3e-6de1-45eb-a7ed-a87583d7df17" providerId="ADAL" clId="{B6855431-F98B-43CD-8685-FB728C0BE9A8}" dt="2024-02-16T12:36:50.373" v="1681" actId="478"/>
          <ac:graphicFrameMkLst>
            <pc:docMk/>
            <pc:sldMk cId="789215922" sldId="301"/>
            <ac:graphicFrameMk id="4" creationId="{0BCF2610-AC7E-D9D9-B268-8B30D6360CB7}"/>
          </ac:graphicFrameMkLst>
        </pc:graphicFrameChg>
        <pc:graphicFrameChg chg="add mod">
          <ac:chgData name="鈴木 泰樹" userId="66397c3e-6de1-45eb-a7ed-a87583d7df17" providerId="ADAL" clId="{B6855431-F98B-43CD-8685-FB728C0BE9A8}" dt="2024-02-16T13:08:27.566" v="2461" actId="1035"/>
          <ac:graphicFrameMkLst>
            <pc:docMk/>
            <pc:sldMk cId="789215922" sldId="301"/>
            <ac:graphicFrameMk id="5" creationId="{6262D719-F5CD-8D75-74F2-5F413BB93E70}"/>
          </ac:graphicFrameMkLst>
        </pc:graphicFrameChg>
        <pc:graphicFrameChg chg="add del mod">
          <ac:chgData name="鈴木 泰樹" userId="66397c3e-6de1-45eb-a7ed-a87583d7df17" providerId="ADAL" clId="{B6855431-F98B-43CD-8685-FB728C0BE9A8}" dt="2024-02-16T12:40:26.756" v="1785"/>
          <ac:graphicFrameMkLst>
            <pc:docMk/>
            <pc:sldMk cId="789215922" sldId="301"/>
            <ac:graphicFrameMk id="12" creationId="{876BAEFC-D04E-E4B4-75BF-F7B162CDB75C}"/>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13" creationId="{859A053B-AA95-3991-E6F8-D14E0881ED52}"/>
          </ac:graphicFrameMkLst>
        </pc:graphicFrameChg>
        <pc:graphicFrameChg chg="add mod ord modGraphic">
          <ac:chgData name="鈴木 泰樹" userId="66397c3e-6de1-45eb-a7ed-a87583d7df17" providerId="ADAL" clId="{B6855431-F98B-43CD-8685-FB728C0BE9A8}" dt="2024-02-16T13:08:27.566" v="2461" actId="1035"/>
          <ac:graphicFrameMkLst>
            <pc:docMk/>
            <pc:sldMk cId="789215922" sldId="301"/>
            <ac:graphicFrameMk id="16" creationId="{5E70153A-D5F0-A55E-E05D-E94FB4A948AE}"/>
          </ac:graphicFrameMkLst>
        </pc:graphicFrameChg>
        <pc:graphicFrameChg chg="add mod modGraphic">
          <ac:chgData name="鈴木 泰樹" userId="66397c3e-6de1-45eb-a7ed-a87583d7df17" providerId="ADAL" clId="{B6855431-F98B-43CD-8685-FB728C0BE9A8}" dt="2024-02-16T13:08:27.566" v="2461" actId="1035"/>
          <ac:graphicFrameMkLst>
            <pc:docMk/>
            <pc:sldMk cId="789215922" sldId="301"/>
            <ac:graphicFrameMk id="20" creationId="{1BC2D62C-B0DA-4D3E-D48F-AB0435D0DAD0}"/>
          </ac:graphicFrameMkLst>
        </pc:graphicFrameChg>
        <pc:picChg chg="add mod">
          <ac:chgData name="鈴木 泰樹" userId="66397c3e-6de1-45eb-a7ed-a87583d7df17" providerId="ADAL" clId="{B6855431-F98B-43CD-8685-FB728C0BE9A8}" dt="2024-02-16T13:08:27.566" v="2461" actId="1035"/>
          <ac:picMkLst>
            <pc:docMk/>
            <pc:sldMk cId="789215922" sldId="301"/>
            <ac:picMk id="23" creationId="{E69A33FD-937E-CEC7-CF49-8DED892BBDD1}"/>
          </ac:picMkLst>
        </pc:picChg>
        <pc:picChg chg="add mod">
          <ac:chgData name="鈴木 泰樹" userId="66397c3e-6de1-45eb-a7ed-a87583d7df17" providerId="ADAL" clId="{B6855431-F98B-43CD-8685-FB728C0BE9A8}" dt="2024-02-16T12:49:34.642" v="2043"/>
          <ac:picMkLst>
            <pc:docMk/>
            <pc:sldMk cId="789215922" sldId="301"/>
            <ac:picMk id="25" creationId="{31B8DCE0-138B-4C0A-90F8-1B3AD9193A19}"/>
          </ac:picMkLst>
        </pc:picChg>
        <pc:picChg chg="add mod">
          <ac:chgData name="鈴木 泰樹" userId="66397c3e-6de1-45eb-a7ed-a87583d7df17" providerId="ADAL" clId="{B6855431-F98B-43CD-8685-FB728C0BE9A8}" dt="2024-02-16T12:49:34.642" v="2043"/>
          <ac:picMkLst>
            <pc:docMk/>
            <pc:sldMk cId="789215922" sldId="301"/>
            <ac:picMk id="26" creationId="{78C6DD9B-0643-4E20-9B0F-6D45F087D6C4}"/>
          </ac:picMkLst>
        </pc:picChg>
        <pc:picChg chg="add mod">
          <ac:chgData name="鈴木 泰樹" userId="66397c3e-6de1-45eb-a7ed-a87583d7df17" providerId="ADAL" clId="{B6855431-F98B-43CD-8685-FB728C0BE9A8}" dt="2024-02-16T12:49:34.642" v="2043"/>
          <ac:picMkLst>
            <pc:docMk/>
            <pc:sldMk cId="789215922" sldId="301"/>
            <ac:picMk id="27" creationId="{3A898B8C-0A68-49A7-9B4A-6BEFB17FA424}"/>
          </ac:picMkLst>
        </pc:picChg>
        <pc:picChg chg="add mod">
          <ac:chgData name="鈴木 泰樹" userId="66397c3e-6de1-45eb-a7ed-a87583d7df17" providerId="ADAL" clId="{B6855431-F98B-43CD-8685-FB728C0BE9A8}" dt="2024-02-16T12:49:34.642" v="2043"/>
          <ac:picMkLst>
            <pc:docMk/>
            <pc:sldMk cId="789215922" sldId="301"/>
            <ac:picMk id="30" creationId="{E7A2DE5B-C64A-45F1-B66D-B564F3A68D37}"/>
          </ac:picMkLst>
        </pc:picChg>
        <pc:picChg chg="add mod">
          <ac:chgData name="鈴木 泰樹" userId="66397c3e-6de1-45eb-a7ed-a87583d7df17" providerId="ADAL" clId="{B6855431-F98B-43CD-8685-FB728C0BE9A8}" dt="2024-02-16T12:49:34.642" v="2043"/>
          <ac:picMkLst>
            <pc:docMk/>
            <pc:sldMk cId="789215922" sldId="301"/>
            <ac:picMk id="33" creationId="{964E6E96-1CE6-4215-AE49-A3C699685484}"/>
          </ac:picMkLst>
        </pc:picChg>
        <pc:cxnChg chg="add mod">
          <ac:chgData name="鈴木 泰樹" userId="66397c3e-6de1-45eb-a7ed-a87583d7df17" providerId="ADAL" clId="{B6855431-F98B-43CD-8685-FB728C0BE9A8}" dt="2024-02-16T12:49:34.642" v="2043"/>
          <ac:cxnSpMkLst>
            <pc:docMk/>
            <pc:sldMk cId="789215922" sldId="301"/>
            <ac:cxnSpMk id="28" creationId="{B88C96E3-5AE6-456D-85E2-CD378A4165DC}"/>
          </ac:cxnSpMkLst>
        </pc:cxnChg>
        <pc:cxnChg chg="add mod">
          <ac:chgData name="鈴木 泰樹" userId="66397c3e-6de1-45eb-a7ed-a87583d7df17" providerId="ADAL" clId="{B6855431-F98B-43CD-8685-FB728C0BE9A8}" dt="2024-02-16T12:49:34.642" v="2043"/>
          <ac:cxnSpMkLst>
            <pc:docMk/>
            <pc:sldMk cId="789215922" sldId="301"/>
            <ac:cxnSpMk id="29" creationId="{EEF2C38A-E5AA-4650-9A6C-364668DE1261}"/>
          </ac:cxnSpMkLst>
        </pc:cxnChg>
        <pc:cxnChg chg="add mod">
          <ac:chgData name="鈴木 泰樹" userId="66397c3e-6de1-45eb-a7ed-a87583d7df17" providerId="ADAL" clId="{B6855431-F98B-43CD-8685-FB728C0BE9A8}" dt="2024-02-16T12:49:34.642" v="2043"/>
          <ac:cxnSpMkLst>
            <pc:docMk/>
            <pc:sldMk cId="789215922" sldId="301"/>
            <ac:cxnSpMk id="31" creationId="{3357A5A0-15A1-40A3-9134-36E1A42D9B2F}"/>
          </ac:cxnSpMkLst>
        </pc:cxnChg>
        <pc:cxnChg chg="add mod">
          <ac:chgData name="鈴木 泰樹" userId="66397c3e-6de1-45eb-a7ed-a87583d7df17" providerId="ADAL" clId="{B6855431-F98B-43CD-8685-FB728C0BE9A8}" dt="2024-02-16T12:49:34.642" v="2043"/>
          <ac:cxnSpMkLst>
            <pc:docMk/>
            <pc:sldMk cId="789215922" sldId="301"/>
            <ac:cxnSpMk id="32" creationId="{8BE51A72-B6F7-4AD5-AB23-57DB7DA20E8D}"/>
          </ac:cxnSpMkLst>
        </pc:cxnChg>
      </pc:sldChg>
    </pc:docChg>
  </pc:docChgLst>
  <pc:docChgLst>
    <pc:chgData name="鈴木 泰樹" userId="66397c3e-6de1-45eb-a7ed-a87583d7df17" providerId="ADAL" clId="{A27BAC78-8E9A-411B-9471-3BAB64EE1A5C}"/>
    <pc:docChg chg="undo custSel addSld delSld modSld">
      <pc:chgData name="鈴木 泰樹" userId="66397c3e-6de1-45eb-a7ed-a87583d7df17" providerId="ADAL" clId="{A27BAC78-8E9A-411B-9471-3BAB64EE1A5C}" dt="2024-03-11T08:59:36.243" v="82" actId="20577"/>
      <pc:docMkLst>
        <pc:docMk/>
      </pc:docMkLst>
      <pc:sldChg chg="modSp add del mod">
        <pc:chgData name="鈴木 泰樹" userId="66397c3e-6de1-45eb-a7ed-a87583d7df17" providerId="ADAL" clId="{A27BAC78-8E9A-411B-9471-3BAB64EE1A5C}" dt="2024-03-11T07:48:30.721" v="37" actId="20577"/>
        <pc:sldMkLst>
          <pc:docMk/>
          <pc:sldMk cId="3597140215" sldId="294"/>
        </pc:sldMkLst>
        <pc:spChg chg="mod">
          <ac:chgData name="鈴木 泰樹" userId="66397c3e-6de1-45eb-a7ed-a87583d7df17" providerId="ADAL" clId="{A27BAC78-8E9A-411B-9471-3BAB64EE1A5C}" dt="2024-03-11T07:48:30.721" v="37" actId="20577"/>
          <ac:spMkLst>
            <pc:docMk/>
            <pc:sldMk cId="3597140215" sldId="294"/>
            <ac:spMk id="2" creationId="{00000000-0000-0000-0000-000000000000}"/>
          </ac:spMkLst>
        </pc:spChg>
      </pc:sldChg>
      <pc:sldChg chg="modSp add del mod">
        <pc:chgData name="鈴木 泰樹" userId="66397c3e-6de1-45eb-a7ed-a87583d7df17" providerId="ADAL" clId="{A27BAC78-8E9A-411B-9471-3BAB64EE1A5C}" dt="2024-03-11T07:48:50.753" v="44"/>
        <pc:sldMkLst>
          <pc:docMk/>
          <pc:sldMk cId="1285991381" sldId="295"/>
        </pc:sldMkLst>
        <pc:spChg chg="mod">
          <ac:chgData name="鈴木 泰樹" userId="66397c3e-6de1-45eb-a7ed-a87583d7df17" providerId="ADAL" clId="{A27BAC78-8E9A-411B-9471-3BAB64EE1A5C}" dt="2024-03-11T07:48:50.753" v="44"/>
          <ac:spMkLst>
            <pc:docMk/>
            <pc:sldMk cId="1285991381" sldId="295"/>
            <ac:spMk id="2" creationId="{00000000-0000-0000-0000-000000000000}"/>
          </ac:spMkLst>
        </pc:spChg>
      </pc:sldChg>
      <pc:sldChg chg="modNotesTx">
        <pc:chgData name="鈴木 泰樹" userId="66397c3e-6de1-45eb-a7ed-a87583d7df17" providerId="ADAL" clId="{A27BAC78-8E9A-411B-9471-3BAB64EE1A5C}" dt="2024-03-11T07:51:52.343" v="48" actId="20577"/>
        <pc:sldMkLst>
          <pc:docMk/>
          <pc:sldMk cId="789215922" sldId="301"/>
        </pc:sldMkLst>
      </pc:sldChg>
      <pc:sldChg chg="modNotesTx">
        <pc:chgData name="鈴木 泰樹" userId="66397c3e-6de1-45eb-a7ed-a87583d7df17" providerId="ADAL" clId="{A27BAC78-8E9A-411B-9471-3BAB64EE1A5C}" dt="2024-03-11T08:59:36.243" v="82" actId="20577"/>
        <pc:sldMkLst>
          <pc:docMk/>
          <pc:sldMk cId="1465536725" sldId="317"/>
        </pc:sldMkLst>
      </pc:sldChg>
      <pc:sldChg chg="modSp mod">
        <pc:chgData name="鈴木 泰樹" userId="66397c3e-6de1-45eb-a7ed-a87583d7df17" providerId="ADAL" clId="{A27BAC78-8E9A-411B-9471-3BAB64EE1A5C}" dt="2024-03-11T07:46:43.820" v="13" actId="20577"/>
        <pc:sldMkLst>
          <pc:docMk/>
          <pc:sldMk cId="129997936" sldId="318"/>
        </pc:sldMkLst>
        <pc:spChg chg="mod">
          <ac:chgData name="鈴木 泰樹" userId="66397c3e-6de1-45eb-a7ed-a87583d7df17" providerId="ADAL" clId="{A27BAC78-8E9A-411B-9471-3BAB64EE1A5C}" dt="2024-03-11T07:46:43.820" v="13" actId="20577"/>
          <ac:spMkLst>
            <pc:docMk/>
            <pc:sldMk cId="129997936" sldId="318"/>
            <ac:spMk id="9" creationId="{6BFFF332-5272-4EE7-A30E-34766C96217C}"/>
          </ac:spMkLst>
        </pc:spChg>
      </pc:sldChg>
    </pc:docChg>
  </pc:docChgLst>
  <pc:docChgLst>
    <pc:chgData name="鈴木 泰樹" userId="66397c3e-6de1-45eb-a7ed-a87583d7df17" providerId="ADAL" clId="{6047F5F2-39AB-4D4F-B065-D55A443CF4A3}"/>
    <pc:docChg chg="undo redo custSel addSld delSld modSld sldOrd">
      <pc:chgData name="鈴木 泰樹" userId="66397c3e-6de1-45eb-a7ed-a87583d7df17" providerId="ADAL" clId="{6047F5F2-39AB-4D4F-B065-D55A443CF4A3}" dt="2024-02-19T13:59:13.277" v="6295" actId="20577"/>
      <pc:docMkLst>
        <pc:docMk/>
      </pc:docMkLst>
      <pc:sldChg chg="del">
        <pc:chgData name="鈴木 泰樹" userId="66397c3e-6de1-45eb-a7ed-a87583d7df17" providerId="ADAL" clId="{6047F5F2-39AB-4D4F-B065-D55A443CF4A3}" dt="2024-02-19T07:11:59.877" v="7" actId="47"/>
        <pc:sldMkLst>
          <pc:docMk/>
          <pc:sldMk cId="3264567125" sldId="283"/>
        </pc:sldMkLst>
      </pc:sldChg>
      <pc:sldChg chg="del">
        <pc:chgData name="鈴木 泰樹" userId="66397c3e-6de1-45eb-a7ed-a87583d7df17" providerId="ADAL" clId="{6047F5F2-39AB-4D4F-B065-D55A443CF4A3}" dt="2024-02-19T07:11:59.877" v="7" actId="47"/>
        <pc:sldMkLst>
          <pc:docMk/>
          <pc:sldMk cId="1111063547" sldId="284"/>
        </pc:sldMkLst>
      </pc:sldChg>
      <pc:sldChg chg="del">
        <pc:chgData name="鈴木 泰樹" userId="66397c3e-6de1-45eb-a7ed-a87583d7df17" providerId="ADAL" clId="{6047F5F2-39AB-4D4F-B065-D55A443CF4A3}" dt="2024-02-19T07:12:08.953" v="8" actId="47"/>
        <pc:sldMkLst>
          <pc:docMk/>
          <pc:sldMk cId="3890604227" sldId="285"/>
        </pc:sldMkLst>
      </pc:sldChg>
      <pc:sldChg chg="del">
        <pc:chgData name="鈴木 泰樹" userId="66397c3e-6de1-45eb-a7ed-a87583d7df17" providerId="ADAL" clId="{6047F5F2-39AB-4D4F-B065-D55A443CF4A3}" dt="2024-02-19T07:12:10.657" v="10" actId="47"/>
        <pc:sldMkLst>
          <pc:docMk/>
          <pc:sldMk cId="3854229351" sldId="286"/>
        </pc:sldMkLst>
      </pc:sldChg>
      <pc:sldChg chg="del">
        <pc:chgData name="鈴木 泰樹" userId="66397c3e-6de1-45eb-a7ed-a87583d7df17" providerId="ADAL" clId="{6047F5F2-39AB-4D4F-B065-D55A443CF4A3}" dt="2024-02-19T07:12:11.281" v="11" actId="47"/>
        <pc:sldMkLst>
          <pc:docMk/>
          <pc:sldMk cId="612388113" sldId="287"/>
        </pc:sldMkLst>
      </pc:sldChg>
      <pc:sldChg chg="modSp mod">
        <pc:chgData name="鈴木 泰樹" userId="66397c3e-6de1-45eb-a7ed-a87583d7df17" providerId="ADAL" clId="{6047F5F2-39AB-4D4F-B065-D55A443CF4A3}" dt="2024-02-19T08:17:07.191" v="588" actId="20577"/>
        <pc:sldMkLst>
          <pc:docMk/>
          <pc:sldMk cId="2253948647" sldId="288"/>
        </pc:sldMkLst>
        <pc:spChg chg="mod">
          <ac:chgData name="鈴木 泰樹" userId="66397c3e-6de1-45eb-a7ed-a87583d7df17" providerId="ADAL" clId="{6047F5F2-39AB-4D4F-B065-D55A443CF4A3}" dt="2024-02-19T08:17:07.191" v="588" actId="20577"/>
          <ac:spMkLst>
            <pc:docMk/>
            <pc:sldMk cId="2253948647" sldId="288"/>
            <ac:spMk id="3" creationId="{00000000-0000-0000-0000-000000000000}"/>
          </ac:spMkLst>
        </pc:spChg>
      </pc:sldChg>
      <pc:sldChg chg="add del">
        <pc:chgData name="鈴木 泰樹" userId="66397c3e-6de1-45eb-a7ed-a87583d7df17" providerId="ADAL" clId="{6047F5F2-39AB-4D4F-B065-D55A443CF4A3}" dt="2024-02-19T07:11:46.345" v="6"/>
        <pc:sldMkLst>
          <pc:docMk/>
          <pc:sldMk cId="224586393" sldId="290"/>
        </pc:sldMkLst>
      </pc:sldChg>
      <pc:sldChg chg="del">
        <pc:chgData name="鈴木 泰樹" userId="66397c3e-6de1-45eb-a7ed-a87583d7df17" providerId="ADAL" clId="{6047F5F2-39AB-4D4F-B065-D55A443CF4A3}" dt="2024-02-19T07:11:59.877" v="7" actId="47"/>
        <pc:sldMkLst>
          <pc:docMk/>
          <pc:sldMk cId="1239026341" sldId="291"/>
        </pc:sldMkLst>
      </pc:sldChg>
      <pc:sldChg chg="del">
        <pc:chgData name="鈴木 泰樹" userId="66397c3e-6de1-45eb-a7ed-a87583d7df17" providerId="ADAL" clId="{6047F5F2-39AB-4D4F-B065-D55A443CF4A3}" dt="2024-02-19T07:12:09.626" v="9" actId="47"/>
        <pc:sldMkLst>
          <pc:docMk/>
          <pc:sldMk cId="3102102528" sldId="292"/>
        </pc:sldMkLst>
      </pc:sldChg>
      <pc:sldChg chg="addSp delSp modSp mod ord modNotesTx">
        <pc:chgData name="鈴木 泰樹" userId="66397c3e-6de1-45eb-a7ed-a87583d7df17" providerId="ADAL" clId="{6047F5F2-39AB-4D4F-B065-D55A443CF4A3}" dt="2024-02-19T13:59:13.277" v="6295" actId="20577"/>
        <pc:sldMkLst>
          <pc:docMk/>
          <pc:sldMk cId="3022787597" sldId="293"/>
        </pc:sldMkLst>
        <pc:spChg chg="mod">
          <ac:chgData name="鈴木 泰樹" userId="66397c3e-6de1-45eb-a7ed-a87583d7df17" providerId="ADAL" clId="{6047F5F2-39AB-4D4F-B065-D55A443CF4A3}" dt="2024-02-19T12:12:00.944" v="1443" actId="20577"/>
          <ac:spMkLst>
            <pc:docMk/>
            <pc:sldMk cId="3022787597" sldId="293"/>
            <ac:spMk id="3" creationId="{D2673FAF-275E-4970-8F60-A45B7F6CE09C}"/>
          </ac:spMkLst>
        </pc:spChg>
        <pc:spChg chg="add mod">
          <ac:chgData name="鈴木 泰樹" userId="66397c3e-6de1-45eb-a7ed-a87583d7df17" providerId="ADAL" clId="{6047F5F2-39AB-4D4F-B065-D55A443CF4A3}" dt="2024-02-19T12:15:22.280" v="1529" actId="1035"/>
          <ac:spMkLst>
            <pc:docMk/>
            <pc:sldMk cId="3022787597" sldId="293"/>
            <ac:spMk id="7" creationId="{3CDD4CA6-3E13-1F09-4ECE-B9572B2E928D}"/>
          </ac:spMkLst>
        </pc:spChg>
        <pc:spChg chg="add mod">
          <ac:chgData name="鈴木 泰樹" userId="66397c3e-6de1-45eb-a7ed-a87583d7df17" providerId="ADAL" clId="{6047F5F2-39AB-4D4F-B065-D55A443CF4A3}" dt="2024-02-19T12:19:14.099" v="1570" actId="1036"/>
          <ac:spMkLst>
            <pc:docMk/>
            <pc:sldMk cId="3022787597" sldId="293"/>
            <ac:spMk id="8" creationId="{80F12E82-EC94-10CD-9937-4F3FCCBE7844}"/>
          </ac:spMkLst>
        </pc:spChg>
        <pc:spChg chg="mod">
          <ac:chgData name="鈴木 泰樹" userId="66397c3e-6de1-45eb-a7ed-a87583d7df17" providerId="ADAL" clId="{6047F5F2-39AB-4D4F-B065-D55A443CF4A3}" dt="2024-02-19T12:15:09.837" v="1514" actId="20577"/>
          <ac:spMkLst>
            <pc:docMk/>
            <pc:sldMk cId="3022787597" sldId="293"/>
            <ac:spMk id="9" creationId="{6BFFF332-5272-4EE7-A30E-34766C96217C}"/>
          </ac:spMkLst>
        </pc:spChg>
        <pc:spChg chg="add mod">
          <ac:chgData name="鈴木 泰樹" userId="66397c3e-6de1-45eb-a7ed-a87583d7df17" providerId="ADAL" clId="{6047F5F2-39AB-4D4F-B065-D55A443CF4A3}" dt="2024-02-19T12:15:39.962" v="1540" actId="1035"/>
          <ac:spMkLst>
            <pc:docMk/>
            <pc:sldMk cId="3022787597" sldId="293"/>
            <ac:spMk id="10" creationId="{0EAAE885-BE1D-9071-1877-2560FB33FA73}"/>
          </ac:spMkLst>
        </pc:spChg>
        <pc:spChg chg="add mod">
          <ac:chgData name="鈴木 泰樹" userId="66397c3e-6de1-45eb-a7ed-a87583d7df17" providerId="ADAL" clId="{6047F5F2-39AB-4D4F-B065-D55A443CF4A3}" dt="2024-02-19T12:16:03.890" v="1544" actId="14100"/>
          <ac:spMkLst>
            <pc:docMk/>
            <pc:sldMk cId="3022787597" sldId="293"/>
            <ac:spMk id="11" creationId="{B4D5C97B-D842-4563-1FB6-23021724B73C}"/>
          </ac:spMkLst>
        </pc:spChg>
        <pc:spChg chg="del">
          <ac:chgData name="鈴木 泰樹" userId="66397c3e-6de1-45eb-a7ed-a87583d7df17" providerId="ADAL" clId="{6047F5F2-39AB-4D4F-B065-D55A443CF4A3}" dt="2024-02-19T12:04:41.134" v="1348" actId="478"/>
          <ac:spMkLst>
            <pc:docMk/>
            <pc:sldMk cId="3022787597" sldId="293"/>
            <ac:spMk id="12" creationId="{B5BCA0E1-BC96-BB50-A9B6-6FCAA1ABC5CF}"/>
          </ac:spMkLst>
        </pc:spChg>
        <pc:spChg chg="del">
          <ac:chgData name="鈴木 泰樹" userId="66397c3e-6de1-45eb-a7ed-a87583d7df17" providerId="ADAL" clId="{6047F5F2-39AB-4D4F-B065-D55A443CF4A3}" dt="2024-02-19T12:04:41.134" v="1348" actId="478"/>
          <ac:spMkLst>
            <pc:docMk/>
            <pc:sldMk cId="3022787597" sldId="293"/>
            <ac:spMk id="13" creationId="{A364346C-5D4C-6825-0B41-05720E217B00}"/>
          </ac:spMkLst>
        </pc:spChg>
        <pc:spChg chg="del">
          <ac:chgData name="鈴木 泰樹" userId="66397c3e-6de1-45eb-a7ed-a87583d7df17" providerId="ADAL" clId="{6047F5F2-39AB-4D4F-B065-D55A443CF4A3}" dt="2024-02-19T12:04:41.134" v="1348" actId="478"/>
          <ac:spMkLst>
            <pc:docMk/>
            <pc:sldMk cId="3022787597" sldId="293"/>
            <ac:spMk id="14" creationId="{8ED42E2C-2C25-1413-2DBE-CA95A962B631}"/>
          </ac:spMkLst>
        </pc:spChg>
        <pc:spChg chg="del">
          <ac:chgData name="鈴木 泰樹" userId="66397c3e-6de1-45eb-a7ed-a87583d7df17" providerId="ADAL" clId="{6047F5F2-39AB-4D4F-B065-D55A443CF4A3}" dt="2024-02-19T12:04:41.134" v="1348" actId="478"/>
          <ac:spMkLst>
            <pc:docMk/>
            <pc:sldMk cId="3022787597" sldId="293"/>
            <ac:spMk id="15" creationId="{78643154-BF56-FDE6-D685-9F316DFB9467}"/>
          </ac:spMkLst>
        </pc:spChg>
        <pc:spChg chg="del">
          <ac:chgData name="鈴木 泰樹" userId="66397c3e-6de1-45eb-a7ed-a87583d7df17" providerId="ADAL" clId="{6047F5F2-39AB-4D4F-B065-D55A443CF4A3}" dt="2024-02-19T12:04:41.134" v="1348" actId="478"/>
          <ac:spMkLst>
            <pc:docMk/>
            <pc:sldMk cId="3022787597" sldId="293"/>
            <ac:spMk id="16" creationId="{FAC36342-F244-E55F-D988-24CD4A229B49}"/>
          </ac:spMkLst>
        </pc:spChg>
        <pc:spChg chg="add mod">
          <ac:chgData name="鈴木 泰樹" userId="66397c3e-6de1-45eb-a7ed-a87583d7df17" providerId="ADAL" clId="{6047F5F2-39AB-4D4F-B065-D55A443CF4A3}" dt="2024-02-19T12:16:44.683" v="1554" actId="14100"/>
          <ac:spMkLst>
            <pc:docMk/>
            <pc:sldMk cId="3022787597" sldId="293"/>
            <ac:spMk id="17" creationId="{2DC86EBA-1BC2-C1D4-B216-54DBA3DD2B77}"/>
          </ac:spMkLst>
        </pc:spChg>
        <pc:graphicFrameChg chg="add del mod">
          <ac:chgData name="鈴木 泰樹" userId="66397c3e-6de1-45eb-a7ed-a87583d7df17" providerId="ADAL" clId="{6047F5F2-39AB-4D4F-B065-D55A443CF4A3}" dt="2024-02-19T12:05:28.538" v="1351" actId="478"/>
          <ac:graphicFrameMkLst>
            <pc:docMk/>
            <pc:sldMk cId="3022787597" sldId="293"/>
            <ac:graphicFrameMk id="2" creationId="{8FB376B6-8412-1213-8A4B-42B4CE939A19}"/>
          </ac:graphicFrameMkLst>
        </pc:graphicFrameChg>
        <pc:graphicFrameChg chg="del modGraphic">
          <ac:chgData name="鈴木 泰樹" userId="66397c3e-6de1-45eb-a7ed-a87583d7df17" providerId="ADAL" clId="{6047F5F2-39AB-4D4F-B065-D55A443CF4A3}" dt="2024-02-19T12:04:41.134" v="1348" actId="478"/>
          <ac:graphicFrameMkLst>
            <pc:docMk/>
            <pc:sldMk cId="3022787597" sldId="293"/>
            <ac:graphicFrameMk id="4" creationId="{71D4FD83-D1F9-4F3C-BAD4-EEEECA3DCAE1}"/>
          </ac:graphicFrameMkLst>
        </pc:graphicFrameChg>
        <pc:graphicFrameChg chg="add del mod">
          <ac:chgData name="鈴木 泰樹" userId="66397c3e-6de1-45eb-a7ed-a87583d7df17" providerId="ADAL" clId="{6047F5F2-39AB-4D4F-B065-D55A443CF4A3}" dt="2024-02-19T12:05:31.927" v="1353"/>
          <ac:graphicFrameMkLst>
            <pc:docMk/>
            <pc:sldMk cId="3022787597" sldId="293"/>
            <ac:graphicFrameMk id="5" creationId="{1575CE9D-803F-6CCF-3C5B-74CDAA3FC435}"/>
          </ac:graphicFrameMkLst>
        </pc:graphicFrameChg>
        <pc:picChg chg="add mod modCrop">
          <ac:chgData name="鈴木 泰樹" userId="66397c3e-6de1-45eb-a7ed-a87583d7df17" providerId="ADAL" clId="{6047F5F2-39AB-4D4F-B065-D55A443CF4A3}" dt="2024-02-19T12:15:22.280" v="1529" actId="1035"/>
          <ac:picMkLst>
            <pc:docMk/>
            <pc:sldMk cId="3022787597" sldId="293"/>
            <ac:picMk id="6" creationId="{90A36773-7CB0-FF44-87B2-E2AE23656911}"/>
          </ac:picMkLst>
        </pc:picChg>
      </pc:sldChg>
      <pc:sldChg chg="addSp delSp modSp mod">
        <pc:chgData name="鈴木 泰樹" userId="66397c3e-6de1-45eb-a7ed-a87583d7df17" providerId="ADAL" clId="{6047F5F2-39AB-4D4F-B065-D55A443CF4A3}" dt="2024-02-19T09:28:19.413" v="712" actId="14100"/>
        <pc:sldMkLst>
          <pc:docMk/>
          <pc:sldMk cId="3597140215" sldId="294"/>
        </pc:sldMkLst>
        <pc:spChg chg="mod">
          <ac:chgData name="鈴木 泰樹" userId="66397c3e-6de1-45eb-a7ed-a87583d7df17" providerId="ADAL" clId="{6047F5F2-39AB-4D4F-B065-D55A443CF4A3}" dt="2024-02-19T08:14:35.743" v="572" actId="20577"/>
          <ac:spMkLst>
            <pc:docMk/>
            <pc:sldMk cId="3597140215" sldId="294"/>
            <ac:spMk id="2" creationId="{00000000-0000-0000-0000-000000000000}"/>
          </ac:spMkLst>
        </pc:spChg>
        <pc:spChg chg="mod">
          <ac:chgData name="鈴木 泰樹" userId="66397c3e-6de1-45eb-a7ed-a87583d7df17" providerId="ADAL" clId="{6047F5F2-39AB-4D4F-B065-D55A443CF4A3}" dt="2024-02-19T09:26:09.214" v="662" actId="20577"/>
          <ac:spMkLst>
            <pc:docMk/>
            <pc:sldMk cId="3597140215" sldId="294"/>
            <ac:spMk id="3" creationId="{00000000-0000-0000-0000-000000000000}"/>
          </ac:spMkLst>
        </pc:spChg>
        <pc:spChg chg="del">
          <ac:chgData name="鈴木 泰樹" userId="66397c3e-6de1-45eb-a7ed-a87583d7df17" providerId="ADAL" clId="{6047F5F2-39AB-4D4F-B065-D55A443CF4A3}" dt="2024-02-19T08:14:51.990" v="581" actId="478"/>
          <ac:spMkLst>
            <pc:docMk/>
            <pc:sldMk cId="3597140215" sldId="294"/>
            <ac:spMk id="4" creationId="{E2280B62-B357-378D-C448-A884B892C488}"/>
          </ac:spMkLst>
        </pc:spChg>
        <pc:spChg chg="add del mod">
          <ac:chgData name="鈴木 泰樹" userId="66397c3e-6de1-45eb-a7ed-a87583d7df17" providerId="ADAL" clId="{6047F5F2-39AB-4D4F-B065-D55A443CF4A3}" dt="2024-02-19T07:46:55.053" v="179" actId="478"/>
          <ac:spMkLst>
            <pc:docMk/>
            <pc:sldMk cId="3597140215" sldId="294"/>
            <ac:spMk id="5" creationId="{59B6CB5E-41AF-D252-6F8E-9579E31E0351}"/>
          </ac:spMkLst>
        </pc:spChg>
        <pc:spChg chg="add mod">
          <ac:chgData name="鈴木 泰樹" userId="66397c3e-6de1-45eb-a7ed-a87583d7df17" providerId="ADAL" clId="{6047F5F2-39AB-4D4F-B065-D55A443CF4A3}" dt="2024-02-19T09:26:38.640" v="665" actId="14100"/>
          <ac:spMkLst>
            <pc:docMk/>
            <pc:sldMk cId="3597140215" sldId="294"/>
            <ac:spMk id="6" creationId="{7DB9DBA0-7C19-4E82-2AD6-C2D844B14111}"/>
          </ac:spMkLst>
        </pc:spChg>
        <pc:spChg chg="add mod">
          <ac:chgData name="鈴木 泰樹" userId="66397c3e-6de1-45eb-a7ed-a87583d7df17" providerId="ADAL" clId="{6047F5F2-39AB-4D4F-B065-D55A443CF4A3}" dt="2024-02-19T09:28:19.413" v="712" actId="14100"/>
          <ac:spMkLst>
            <pc:docMk/>
            <pc:sldMk cId="3597140215" sldId="294"/>
            <ac:spMk id="7" creationId="{B6D22977-6B67-D50C-3B21-1F37DD38FD8F}"/>
          </ac:spMkLst>
        </pc:spChg>
        <pc:spChg chg="add mod">
          <ac:chgData name="鈴木 泰樹" userId="66397c3e-6de1-45eb-a7ed-a87583d7df17" providerId="ADAL" clId="{6047F5F2-39AB-4D4F-B065-D55A443CF4A3}" dt="2024-02-19T09:28:19.413" v="712" actId="14100"/>
          <ac:spMkLst>
            <pc:docMk/>
            <pc:sldMk cId="3597140215" sldId="294"/>
            <ac:spMk id="8" creationId="{5D4B0955-4918-0801-9D7F-F8EB7F2B6414}"/>
          </ac:spMkLst>
        </pc:spChg>
      </pc:sldChg>
      <pc:sldChg chg="addSp delSp modSp mod">
        <pc:chgData name="鈴木 泰樹" userId="66397c3e-6de1-45eb-a7ed-a87583d7df17" providerId="ADAL" clId="{6047F5F2-39AB-4D4F-B065-D55A443CF4A3}" dt="2024-02-19T08:14:59.730" v="583" actId="478"/>
        <pc:sldMkLst>
          <pc:docMk/>
          <pc:sldMk cId="1285991381" sldId="295"/>
        </pc:sldMkLst>
        <pc:spChg chg="mod">
          <ac:chgData name="鈴木 泰樹" userId="66397c3e-6de1-45eb-a7ed-a87583d7df17" providerId="ADAL" clId="{6047F5F2-39AB-4D4F-B065-D55A443CF4A3}" dt="2024-02-19T08:14:44.198" v="580" actId="20577"/>
          <ac:spMkLst>
            <pc:docMk/>
            <pc:sldMk cId="1285991381" sldId="295"/>
            <ac:spMk id="2" creationId="{00000000-0000-0000-0000-000000000000}"/>
          </ac:spMkLst>
        </pc:spChg>
        <pc:spChg chg="mod">
          <ac:chgData name="鈴木 泰樹" userId="66397c3e-6de1-45eb-a7ed-a87583d7df17" providerId="ADAL" clId="{6047F5F2-39AB-4D4F-B065-D55A443CF4A3}" dt="2024-02-19T08:14:14.115" v="568" actId="20577"/>
          <ac:spMkLst>
            <pc:docMk/>
            <pc:sldMk cId="1285991381" sldId="295"/>
            <ac:spMk id="3" creationId="{00000000-0000-0000-0000-000000000000}"/>
          </ac:spMkLst>
        </pc:spChg>
        <pc:spChg chg="add mod">
          <ac:chgData name="鈴木 泰樹" userId="66397c3e-6de1-45eb-a7ed-a87583d7df17" providerId="ADAL" clId="{6047F5F2-39AB-4D4F-B065-D55A443CF4A3}" dt="2024-02-19T08:04:18.827" v="458" actId="20577"/>
          <ac:spMkLst>
            <pc:docMk/>
            <pc:sldMk cId="1285991381" sldId="295"/>
            <ac:spMk id="4" creationId="{63D49F96-B37B-7FDF-0A96-53743960EB37}"/>
          </ac:spMkLst>
        </pc:spChg>
        <pc:spChg chg="del">
          <ac:chgData name="鈴木 泰樹" userId="66397c3e-6de1-45eb-a7ed-a87583d7df17" providerId="ADAL" clId="{6047F5F2-39AB-4D4F-B065-D55A443CF4A3}" dt="2024-02-19T08:14:59.730" v="583" actId="478"/>
          <ac:spMkLst>
            <pc:docMk/>
            <pc:sldMk cId="1285991381" sldId="295"/>
            <ac:spMk id="5" creationId="{F772E88E-0D3B-A54D-3C3A-822AF9D90E5B}"/>
          </ac:spMkLst>
        </pc:spChg>
      </pc:sldChg>
      <pc:sldChg chg="modNotesTx">
        <pc:chgData name="鈴木 泰樹" userId="66397c3e-6de1-45eb-a7ed-a87583d7df17" providerId="ADAL" clId="{6047F5F2-39AB-4D4F-B065-D55A443CF4A3}" dt="2024-02-19T13:13:49.714" v="3019" actId="20577"/>
        <pc:sldMkLst>
          <pc:docMk/>
          <pc:sldMk cId="2065613035" sldId="296"/>
        </pc:sldMkLst>
      </pc:sldChg>
      <pc:sldChg chg="addSp modSp mod modNotesTx">
        <pc:chgData name="鈴木 泰樹" userId="66397c3e-6de1-45eb-a7ed-a87583d7df17" providerId="ADAL" clId="{6047F5F2-39AB-4D4F-B065-D55A443CF4A3}" dt="2024-02-19T13:39:34.676" v="4809" actId="20577"/>
        <pc:sldMkLst>
          <pc:docMk/>
          <pc:sldMk cId="262941309" sldId="297"/>
        </pc:sldMkLst>
        <pc:spChg chg="add mod">
          <ac:chgData name="鈴木 泰樹" userId="66397c3e-6de1-45eb-a7ed-a87583d7df17" providerId="ADAL" clId="{6047F5F2-39AB-4D4F-B065-D55A443CF4A3}" dt="2024-02-19T13:05:10.048" v="2523" actId="20577"/>
          <ac:spMkLst>
            <pc:docMk/>
            <pc:sldMk cId="262941309" sldId="297"/>
            <ac:spMk id="2" creationId="{533DC9CF-ED46-F77C-E880-89D6144A3194}"/>
          </ac:spMkLst>
        </pc:spChg>
        <pc:spChg chg="mod">
          <ac:chgData name="鈴木 泰樹" userId="66397c3e-6de1-45eb-a7ed-a87583d7df17" providerId="ADAL" clId="{6047F5F2-39AB-4D4F-B065-D55A443CF4A3}" dt="2024-02-19T13:01:04.836" v="2313" actId="1036"/>
          <ac:spMkLst>
            <pc:docMk/>
            <pc:sldMk cId="262941309" sldId="297"/>
            <ac:spMk id="6" creationId="{3D44301D-08B1-9661-132B-63E75EB6A997}"/>
          </ac:spMkLst>
        </pc:spChg>
        <pc:spChg chg="mod">
          <ac:chgData name="鈴木 泰樹" userId="66397c3e-6de1-45eb-a7ed-a87583d7df17" providerId="ADAL" clId="{6047F5F2-39AB-4D4F-B065-D55A443CF4A3}" dt="2024-02-19T13:01:04.836" v="2313" actId="1036"/>
          <ac:spMkLst>
            <pc:docMk/>
            <pc:sldMk cId="262941309" sldId="297"/>
            <ac:spMk id="7" creationId="{0B1CC314-134C-5C1A-C3B2-173E9F75C7A7}"/>
          </ac:spMkLst>
        </pc:spChg>
        <pc:spChg chg="mod">
          <ac:chgData name="鈴木 泰樹" userId="66397c3e-6de1-45eb-a7ed-a87583d7df17" providerId="ADAL" clId="{6047F5F2-39AB-4D4F-B065-D55A443CF4A3}" dt="2024-02-19T13:01:04.836" v="2313" actId="1036"/>
          <ac:spMkLst>
            <pc:docMk/>
            <pc:sldMk cId="262941309" sldId="297"/>
            <ac:spMk id="8" creationId="{87D6C189-3450-B5A6-6E22-A54810732F8D}"/>
          </ac:spMkLst>
        </pc:spChg>
        <pc:spChg chg="mod">
          <ac:chgData name="鈴木 泰樹" userId="66397c3e-6de1-45eb-a7ed-a87583d7df17" providerId="ADAL" clId="{6047F5F2-39AB-4D4F-B065-D55A443CF4A3}" dt="2024-02-19T12:21:42.038" v="1593" actId="20577"/>
          <ac:spMkLst>
            <pc:docMk/>
            <pc:sldMk cId="262941309" sldId="297"/>
            <ac:spMk id="9" creationId="{6BFFF332-5272-4EE7-A30E-34766C96217C}"/>
          </ac:spMkLst>
        </pc:spChg>
        <pc:spChg chg="mod">
          <ac:chgData name="鈴木 泰樹" userId="66397c3e-6de1-45eb-a7ed-a87583d7df17" providerId="ADAL" clId="{6047F5F2-39AB-4D4F-B065-D55A443CF4A3}" dt="2024-02-19T13:01:04.836" v="2313" actId="1036"/>
          <ac:spMkLst>
            <pc:docMk/>
            <pc:sldMk cId="262941309" sldId="297"/>
            <ac:spMk id="10" creationId="{DC7FBE1C-83B5-216B-9EB3-EB89BE9C8165}"/>
          </ac:spMkLst>
        </pc:spChg>
        <pc:spChg chg="mod">
          <ac:chgData name="鈴木 泰樹" userId="66397c3e-6de1-45eb-a7ed-a87583d7df17" providerId="ADAL" clId="{6047F5F2-39AB-4D4F-B065-D55A443CF4A3}" dt="2024-02-19T13:01:04.836" v="2313" actId="1036"/>
          <ac:spMkLst>
            <pc:docMk/>
            <pc:sldMk cId="262941309" sldId="297"/>
            <ac:spMk id="11" creationId="{A4B5D49D-3381-26E2-7B7F-EBEC46BB298E}"/>
          </ac:spMkLst>
        </pc:spChg>
        <pc:graphicFrameChg chg="mod modGraphic">
          <ac:chgData name="鈴木 泰樹" userId="66397c3e-6de1-45eb-a7ed-a87583d7df17" providerId="ADAL" clId="{6047F5F2-39AB-4D4F-B065-D55A443CF4A3}" dt="2024-02-19T13:01:04.836" v="2313" actId="1036"/>
          <ac:graphicFrameMkLst>
            <pc:docMk/>
            <pc:sldMk cId="262941309" sldId="297"/>
            <ac:graphicFrameMk id="4" creationId="{0BCF2610-AC7E-D9D9-B268-8B30D6360CB7}"/>
          </ac:graphicFrameMkLst>
        </pc:graphicFrameChg>
      </pc:sldChg>
      <pc:sldChg chg="modSp mod modNotesTx">
        <pc:chgData name="鈴木 泰樹" userId="66397c3e-6de1-45eb-a7ed-a87583d7df17" providerId="ADAL" clId="{6047F5F2-39AB-4D4F-B065-D55A443CF4A3}" dt="2024-02-19T13:24:17.462" v="3910" actId="20577"/>
        <pc:sldMkLst>
          <pc:docMk/>
          <pc:sldMk cId="2885875328" sldId="298"/>
        </pc:sldMkLst>
        <pc:graphicFrameChg chg="modGraphic">
          <ac:chgData name="鈴木 泰樹" userId="66397c3e-6de1-45eb-a7ed-a87583d7df17" providerId="ADAL" clId="{6047F5F2-39AB-4D4F-B065-D55A443CF4A3}" dt="2024-02-19T12:55:09.297" v="2033" actId="13926"/>
          <ac:graphicFrameMkLst>
            <pc:docMk/>
            <pc:sldMk cId="2885875328" sldId="298"/>
            <ac:graphicFrameMk id="15" creationId="{7FFBD47F-2EFE-8655-7AD6-E20CA26A57AC}"/>
          </ac:graphicFrameMkLst>
        </pc:graphicFrameChg>
      </pc:sldChg>
      <pc:sldChg chg="modNotesTx">
        <pc:chgData name="鈴木 泰樹" userId="66397c3e-6de1-45eb-a7ed-a87583d7df17" providerId="ADAL" clId="{6047F5F2-39AB-4D4F-B065-D55A443CF4A3}" dt="2024-02-19T13:18:15.079" v="3396" actId="20577"/>
        <pc:sldMkLst>
          <pc:docMk/>
          <pc:sldMk cId="2905540795" sldId="299"/>
        </pc:sldMkLst>
      </pc:sldChg>
      <pc:sldChg chg="modNotesTx">
        <pc:chgData name="鈴木 泰樹" userId="66397c3e-6de1-45eb-a7ed-a87583d7df17" providerId="ADAL" clId="{6047F5F2-39AB-4D4F-B065-D55A443CF4A3}" dt="2024-02-19T13:26:28.829" v="4082" actId="20577"/>
        <pc:sldMkLst>
          <pc:docMk/>
          <pc:sldMk cId="3926047573" sldId="300"/>
        </pc:sldMkLst>
      </pc:sldChg>
      <pc:sldChg chg="modSp mod modNotesTx">
        <pc:chgData name="鈴木 泰樹" userId="66397c3e-6de1-45eb-a7ed-a87583d7df17" providerId="ADAL" clId="{6047F5F2-39AB-4D4F-B065-D55A443CF4A3}" dt="2024-02-19T13:34:11.350" v="4538" actId="20577"/>
        <pc:sldMkLst>
          <pc:docMk/>
          <pc:sldMk cId="789215922" sldId="301"/>
        </pc:sldMkLst>
        <pc:spChg chg="mod">
          <ac:chgData name="鈴木 泰樹" userId="66397c3e-6de1-45eb-a7ed-a87583d7df17" providerId="ADAL" clId="{6047F5F2-39AB-4D4F-B065-D55A443CF4A3}" dt="2024-02-19T12:34:00.183" v="2032" actId="1035"/>
          <ac:spMkLst>
            <pc:docMk/>
            <pc:sldMk cId="789215922" sldId="301"/>
            <ac:spMk id="9" creationId="{6BFFF332-5272-4EE7-A30E-34766C96217C}"/>
          </ac:spMkLst>
        </pc:spChg>
        <pc:spChg chg="mod">
          <ac:chgData name="鈴木 泰樹" userId="66397c3e-6de1-45eb-a7ed-a87583d7df17" providerId="ADAL" clId="{6047F5F2-39AB-4D4F-B065-D55A443CF4A3}" dt="2024-02-19T12:34:00.183" v="2032" actId="1035"/>
          <ac:spMkLst>
            <pc:docMk/>
            <pc:sldMk cId="789215922" sldId="301"/>
            <ac:spMk id="15" creationId="{CFDE302F-37E4-4B2D-D284-FEF3D199BA81}"/>
          </ac:spMkLst>
        </pc:spChg>
        <pc:spChg chg="mod">
          <ac:chgData name="鈴木 泰樹" userId="66397c3e-6de1-45eb-a7ed-a87583d7df17" providerId="ADAL" clId="{6047F5F2-39AB-4D4F-B065-D55A443CF4A3}" dt="2024-02-19T12:34:00.183" v="2032" actId="1035"/>
          <ac:spMkLst>
            <pc:docMk/>
            <pc:sldMk cId="789215922" sldId="301"/>
            <ac:spMk id="18" creationId="{C4C9E441-0D4B-C71E-F46D-E34806B37045}"/>
          </ac:spMkLst>
        </pc:spChg>
        <pc:spChg chg="mod">
          <ac:chgData name="鈴木 泰樹" userId="66397c3e-6de1-45eb-a7ed-a87583d7df17" providerId="ADAL" clId="{6047F5F2-39AB-4D4F-B065-D55A443CF4A3}" dt="2024-02-19T12:34:00.183" v="2032" actId="1035"/>
          <ac:spMkLst>
            <pc:docMk/>
            <pc:sldMk cId="789215922" sldId="301"/>
            <ac:spMk id="19" creationId="{79324B55-91CA-083A-2CCE-30F73719D844}"/>
          </ac:spMkLst>
        </pc:spChg>
        <pc:spChg chg="mod">
          <ac:chgData name="鈴木 泰樹" userId="66397c3e-6de1-45eb-a7ed-a87583d7df17" providerId="ADAL" clId="{6047F5F2-39AB-4D4F-B065-D55A443CF4A3}" dt="2024-02-19T12:34:00.183" v="2032" actId="1035"/>
          <ac:spMkLst>
            <pc:docMk/>
            <pc:sldMk cId="789215922" sldId="301"/>
            <ac:spMk id="22" creationId="{C996130C-CE5E-8C1B-39B3-042988190348}"/>
          </ac:spMkLst>
        </pc:spChg>
        <pc:spChg chg="mod">
          <ac:chgData name="鈴木 泰樹" userId="66397c3e-6de1-45eb-a7ed-a87583d7df17" providerId="ADAL" clId="{6047F5F2-39AB-4D4F-B065-D55A443CF4A3}" dt="2024-02-19T12:33:47.579" v="2027" actId="27636"/>
          <ac:spMkLst>
            <pc:docMk/>
            <pc:sldMk cId="789215922" sldId="301"/>
            <ac:spMk id="38" creationId="{06EB28A0-FD1D-8229-3AF5-022AE1D2E611}"/>
          </ac:spMkLst>
        </pc:spChg>
        <pc:grpChg chg="mod">
          <ac:chgData name="鈴木 泰樹" userId="66397c3e-6de1-45eb-a7ed-a87583d7df17" providerId="ADAL" clId="{6047F5F2-39AB-4D4F-B065-D55A443CF4A3}" dt="2024-02-19T12:34:00.183" v="2032" actId="1035"/>
          <ac:grpSpMkLst>
            <pc:docMk/>
            <pc:sldMk cId="789215922" sldId="301"/>
            <ac:grpSpMk id="24" creationId="{E18B5A0A-51E4-48A9-B91C-550C2509BEF4}"/>
          </ac:grpSpMkLst>
        </pc:grpChg>
        <pc:graphicFrameChg chg="mod">
          <ac:chgData name="鈴木 泰樹" userId="66397c3e-6de1-45eb-a7ed-a87583d7df17" providerId="ADAL" clId="{6047F5F2-39AB-4D4F-B065-D55A443CF4A3}" dt="2024-02-19T12:34:00.183" v="2032" actId="1035"/>
          <ac:graphicFrameMkLst>
            <pc:docMk/>
            <pc:sldMk cId="789215922" sldId="301"/>
            <ac:graphicFrameMk id="5" creationId="{6262D719-F5CD-8D75-74F2-5F413BB93E70}"/>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3" creationId="{859A053B-AA95-3991-E6F8-D14E0881ED52}"/>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16" creationId="{5E70153A-D5F0-A55E-E05D-E94FB4A948AE}"/>
          </ac:graphicFrameMkLst>
        </pc:graphicFrameChg>
        <pc:graphicFrameChg chg="mod">
          <ac:chgData name="鈴木 泰樹" userId="66397c3e-6de1-45eb-a7ed-a87583d7df17" providerId="ADAL" clId="{6047F5F2-39AB-4D4F-B065-D55A443CF4A3}" dt="2024-02-19T12:34:00.183" v="2032" actId="1035"/>
          <ac:graphicFrameMkLst>
            <pc:docMk/>
            <pc:sldMk cId="789215922" sldId="301"/>
            <ac:graphicFrameMk id="20" creationId="{1BC2D62C-B0DA-4D3E-D48F-AB0435D0DAD0}"/>
          </ac:graphicFrameMkLst>
        </pc:graphicFrameChg>
        <pc:picChg chg="mod">
          <ac:chgData name="鈴木 泰樹" userId="66397c3e-6de1-45eb-a7ed-a87583d7df17" providerId="ADAL" clId="{6047F5F2-39AB-4D4F-B065-D55A443CF4A3}" dt="2024-02-19T12:34:00.183" v="2032" actId="1035"/>
          <ac:picMkLst>
            <pc:docMk/>
            <pc:sldMk cId="789215922" sldId="301"/>
            <ac:picMk id="23" creationId="{E69A33FD-937E-CEC7-CF49-8DED892BBDD1}"/>
          </ac:picMkLst>
        </pc:picChg>
      </pc:sldChg>
      <pc:sldChg chg="add">
        <pc:chgData name="鈴木 泰樹" userId="66397c3e-6de1-45eb-a7ed-a87583d7df17" providerId="ADAL" clId="{6047F5F2-39AB-4D4F-B065-D55A443CF4A3}" dt="2024-02-19T07:11:46.345" v="6"/>
        <pc:sldMkLst>
          <pc:docMk/>
          <pc:sldMk cId="3476138532" sldId="302"/>
        </pc:sldMkLst>
      </pc:sldChg>
      <pc:sldChg chg="add">
        <pc:chgData name="鈴木 泰樹" userId="66397c3e-6de1-45eb-a7ed-a87583d7df17" providerId="ADAL" clId="{6047F5F2-39AB-4D4F-B065-D55A443CF4A3}" dt="2024-02-19T07:11:46.345" v="6"/>
        <pc:sldMkLst>
          <pc:docMk/>
          <pc:sldMk cId="3854916070" sldId="303"/>
        </pc:sldMkLst>
      </pc:sldChg>
      <pc:sldChg chg="add">
        <pc:chgData name="鈴木 泰樹" userId="66397c3e-6de1-45eb-a7ed-a87583d7df17" providerId="ADAL" clId="{6047F5F2-39AB-4D4F-B065-D55A443CF4A3}" dt="2024-02-19T07:11:46.345" v="6"/>
        <pc:sldMkLst>
          <pc:docMk/>
          <pc:sldMk cId="2960975777" sldId="304"/>
        </pc:sldMkLst>
      </pc:sldChg>
      <pc:sldChg chg="add">
        <pc:chgData name="鈴木 泰樹" userId="66397c3e-6de1-45eb-a7ed-a87583d7df17" providerId="ADAL" clId="{6047F5F2-39AB-4D4F-B065-D55A443CF4A3}" dt="2024-02-19T07:11:46.345" v="6"/>
        <pc:sldMkLst>
          <pc:docMk/>
          <pc:sldMk cId="2024011386" sldId="305"/>
        </pc:sldMkLst>
      </pc:sldChg>
      <pc:sldChg chg="add">
        <pc:chgData name="鈴木 泰樹" userId="66397c3e-6de1-45eb-a7ed-a87583d7df17" providerId="ADAL" clId="{6047F5F2-39AB-4D4F-B065-D55A443CF4A3}" dt="2024-02-19T07:11:46.345" v="6"/>
        <pc:sldMkLst>
          <pc:docMk/>
          <pc:sldMk cId="4099601351" sldId="306"/>
        </pc:sldMkLst>
      </pc:sldChg>
      <pc:sldChg chg="add">
        <pc:chgData name="鈴木 泰樹" userId="66397c3e-6de1-45eb-a7ed-a87583d7df17" providerId="ADAL" clId="{6047F5F2-39AB-4D4F-B065-D55A443CF4A3}" dt="2024-02-19T07:11:46.345" v="6"/>
        <pc:sldMkLst>
          <pc:docMk/>
          <pc:sldMk cId="4197906753" sldId="307"/>
        </pc:sldMkLst>
      </pc:sldChg>
      <pc:sldChg chg="add">
        <pc:chgData name="鈴木 泰樹" userId="66397c3e-6de1-45eb-a7ed-a87583d7df17" providerId="ADAL" clId="{6047F5F2-39AB-4D4F-B065-D55A443CF4A3}" dt="2024-02-19T07:11:46.345" v="6"/>
        <pc:sldMkLst>
          <pc:docMk/>
          <pc:sldMk cId="2942304700" sldId="308"/>
        </pc:sldMkLst>
      </pc:sldChg>
      <pc:sldChg chg="add">
        <pc:chgData name="鈴木 泰樹" userId="66397c3e-6de1-45eb-a7ed-a87583d7df17" providerId="ADAL" clId="{6047F5F2-39AB-4D4F-B065-D55A443CF4A3}" dt="2024-02-19T07:11:46.345" v="6"/>
        <pc:sldMkLst>
          <pc:docMk/>
          <pc:sldMk cId="2216897666" sldId="309"/>
        </pc:sldMkLst>
      </pc:sldChg>
      <pc:sldChg chg="add">
        <pc:chgData name="鈴木 泰樹" userId="66397c3e-6de1-45eb-a7ed-a87583d7df17" providerId="ADAL" clId="{6047F5F2-39AB-4D4F-B065-D55A443CF4A3}" dt="2024-02-19T07:11:46.345" v="6"/>
        <pc:sldMkLst>
          <pc:docMk/>
          <pc:sldMk cId="3690123962" sldId="310"/>
        </pc:sldMkLst>
      </pc:sldChg>
      <pc:sldChg chg="add">
        <pc:chgData name="鈴木 泰樹" userId="66397c3e-6de1-45eb-a7ed-a87583d7df17" providerId="ADAL" clId="{6047F5F2-39AB-4D4F-B065-D55A443CF4A3}" dt="2024-02-19T07:11:46.345" v="6"/>
        <pc:sldMkLst>
          <pc:docMk/>
          <pc:sldMk cId="3800511682" sldId="311"/>
        </pc:sldMkLst>
      </pc:sldChg>
      <pc:sldChg chg="add">
        <pc:chgData name="鈴木 泰樹" userId="66397c3e-6de1-45eb-a7ed-a87583d7df17" providerId="ADAL" clId="{6047F5F2-39AB-4D4F-B065-D55A443CF4A3}" dt="2024-02-19T07:11:46.345" v="6"/>
        <pc:sldMkLst>
          <pc:docMk/>
          <pc:sldMk cId="2294683778" sldId="312"/>
        </pc:sldMkLst>
      </pc:sldChg>
      <pc:sldChg chg="modSp add del mod">
        <pc:chgData name="鈴木 泰樹" userId="66397c3e-6de1-45eb-a7ed-a87583d7df17" providerId="ADAL" clId="{6047F5F2-39AB-4D4F-B065-D55A443CF4A3}" dt="2024-02-19T08:00:13.374" v="291" actId="47"/>
        <pc:sldMkLst>
          <pc:docMk/>
          <pc:sldMk cId="340099520" sldId="313"/>
        </pc:sldMkLst>
        <pc:spChg chg="mod">
          <ac:chgData name="鈴木 泰樹" userId="66397c3e-6de1-45eb-a7ed-a87583d7df17" providerId="ADAL" clId="{6047F5F2-39AB-4D4F-B065-D55A443CF4A3}" dt="2024-02-19T07:57:57.899" v="259" actId="20577"/>
          <ac:spMkLst>
            <pc:docMk/>
            <pc:sldMk cId="340099520" sldId="313"/>
            <ac:spMk id="3" creationId="{00000000-0000-0000-0000-000000000000}"/>
          </ac:spMkLst>
        </pc:spChg>
        <pc:spChg chg="mod">
          <ac:chgData name="鈴木 泰樹" userId="66397c3e-6de1-45eb-a7ed-a87583d7df17" providerId="ADAL" clId="{6047F5F2-39AB-4D4F-B065-D55A443CF4A3}" dt="2024-02-19T07:57:53.491" v="257" actId="20577"/>
          <ac:spMkLst>
            <pc:docMk/>
            <pc:sldMk cId="340099520" sldId="313"/>
            <ac:spMk id="6" creationId="{7DB9DBA0-7C19-4E82-2AD6-C2D844B14111}"/>
          </ac:spMkLst>
        </pc:spChg>
      </pc:sldChg>
      <pc:sldChg chg="addSp delSp modSp add mod">
        <pc:chgData name="鈴木 泰樹" userId="66397c3e-6de1-45eb-a7ed-a87583d7df17" providerId="ADAL" clId="{6047F5F2-39AB-4D4F-B065-D55A443CF4A3}" dt="2024-02-19T09:29:06.973" v="743" actId="1036"/>
        <pc:sldMkLst>
          <pc:docMk/>
          <pc:sldMk cId="561848572" sldId="313"/>
        </pc:sldMkLst>
        <pc:spChg chg="mod">
          <ac:chgData name="鈴木 泰樹" userId="66397c3e-6de1-45eb-a7ed-a87583d7df17" providerId="ADAL" clId="{6047F5F2-39AB-4D4F-B065-D55A443CF4A3}" dt="2024-02-19T08:14:39.949" v="576" actId="20577"/>
          <ac:spMkLst>
            <pc:docMk/>
            <pc:sldMk cId="561848572" sldId="313"/>
            <ac:spMk id="2" creationId="{00000000-0000-0000-0000-000000000000}"/>
          </ac:spMkLst>
        </pc:spChg>
        <pc:spChg chg="mod">
          <ac:chgData name="鈴木 泰樹" userId="66397c3e-6de1-45eb-a7ed-a87583d7df17" providerId="ADAL" clId="{6047F5F2-39AB-4D4F-B065-D55A443CF4A3}" dt="2024-02-19T09:26:13.383" v="664" actId="20577"/>
          <ac:spMkLst>
            <pc:docMk/>
            <pc:sldMk cId="561848572" sldId="313"/>
            <ac:spMk id="3" creationId="{00000000-0000-0000-0000-000000000000}"/>
          </ac:spMkLst>
        </pc:spChg>
        <pc:spChg chg="add del mod">
          <ac:chgData name="鈴木 泰樹" userId="66397c3e-6de1-45eb-a7ed-a87583d7df17" providerId="ADAL" clId="{6047F5F2-39AB-4D4F-B065-D55A443CF4A3}" dt="2024-02-19T09:25:29.665" v="619"/>
          <ac:spMkLst>
            <pc:docMk/>
            <pc:sldMk cId="561848572" sldId="313"/>
            <ac:spMk id="4" creationId="{B98BB0F7-DA85-1604-F4B1-DEF7B9904DD8}"/>
          </ac:spMkLst>
        </pc:spChg>
        <pc:spChg chg="del">
          <ac:chgData name="鈴木 泰樹" userId="66397c3e-6de1-45eb-a7ed-a87583d7df17" providerId="ADAL" clId="{6047F5F2-39AB-4D4F-B065-D55A443CF4A3}" dt="2024-02-19T08:14:56.715" v="582" actId="478"/>
          <ac:spMkLst>
            <pc:docMk/>
            <pc:sldMk cId="561848572" sldId="313"/>
            <ac:spMk id="4" creationId="{E2280B62-B357-378D-C448-A884B892C488}"/>
          </ac:spMkLst>
        </pc:spChg>
        <pc:spChg chg="add del mod">
          <ac:chgData name="鈴木 泰樹" userId="66397c3e-6de1-45eb-a7ed-a87583d7df17" providerId="ADAL" clId="{6047F5F2-39AB-4D4F-B065-D55A443CF4A3}" dt="2024-02-19T09:25:01.892" v="617" actId="478"/>
          <ac:spMkLst>
            <pc:docMk/>
            <pc:sldMk cId="561848572" sldId="313"/>
            <ac:spMk id="5" creationId="{ECDF9633-64CF-93D2-09AE-FA71C23C097E}"/>
          </ac:spMkLst>
        </pc:spChg>
        <pc:spChg chg="del mod">
          <ac:chgData name="鈴木 泰樹" userId="66397c3e-6de1-45eb-a7ed-a87583d7df17" providerId="ADAL" clId="{6047F5F2-39AB-4D4F-B065-D55A443CF4A3}" dt="2024-02-19T08:02:49.099" v="324" actId="478"/>
          <ac:spMkLst>
            <pc:docMk/>
            <pc:sldMk cId="561848572" sldId="313"/>
            <ac:spMk id="6" creationId="{7DB9DBA0-7C19-4E82-2AD6-C2D844B14111}"/>
          </ac:spMkLst>
        </pc:spChg>
        <pc:spChg chg="add mod">
          <ac:chgData name="鈴木 泰樹" userId="66397c3e-6de1-45eb-a7ed-a87583d7df17" providerId="ADAL" clId="{6047F5F2-39AB-4D4F-B065-D55A443CF4A3}" dt="2024-02-19T09:27:25.741" v="702" actId="20577"/>
          <ac:spMkLst>
            <pc:docMk/>
            <pc:sldMk cId="561848572" sldId="313"/>
            <ac:spMk id="6" creationId="{D6E8F664-07A1-27D2-06D2-E82CB1BB5EF8}"/>
          </ac:spMkLst>
        </pc:spChg>
        <pc:spChg chg="add mod">
          <ac:chgData name="鈴木 泰樹" userId="66397c3e-6de1-45eb-a7ed-a87583d7df17" providerId="ADAL" clId="{6047F5F2-39AB-4D4F-B065-D55A443CF4A3}" dt="2024-02-19T09:29:00.128" v="726" actId="1036"/>
          <ac:spMkLst>
            <pc:docMk/>
            <pc:sldMk cId="561848572" sldId="313"/>
            <ac:spMk id="7" creationId="{3503707D-1B3B-2579-8F99-FF48D2C0A59D}"/>
          </ac:spMkLst>
        </pc:spChg>
        <pc:spChg chg="add del mod">
          <ac:chgData name="鈴木 泰樹" userId="66397c3e-6de1-45eb-a7ed-a87583d7df17" providerId="ADAL" clId="{6047F5F2-39AB-4D4F-B065-D55A443CF4A3}" dt="2024-02-19T08:11:08.791" v="548"/>
          <ac:spMkLst>
            <pc:docMk/>
            <pc:sldMk cId="561848572" sldId="313"/>
            <ac:spMk id="7" creationId="{ABC2E035-141B-B6FE-256D-F9FC9538F87E}"/>
          </ac:spMkLst>
        </pc:spChg>
        <pc:spChg chg="add mod">
          <ac:chgData name="鈴木 泰樹" userId="66397c3e-6de1-45eb-a7ed-a87583d7df17" providerId="ADAL" clId="{6047F5F2-39AB-4D4F-B065-D55A443CF4A3}" dt="2024-02-19T09:29:06.973" v="743" actId="1036"/>
          <ac:spMkLst>
            <pc:docMk/>
            <pc:sldMk cId="561848572" sldId="313"/>
            <ac:spMk id="8" creationId="{D668B6AA-099F-26B1-011B-638646DC1597}"/>
          </ac:spMkLst>
        </pc:spChg>
        <pc:spChg chg="add del mod">
          <ac:chgData name="鈴木 泰樹" userId="66397c3e-6de1-45eb-a7ed-a87583d7df17" providerId="ADAL" clId="{6047F5F2-39AB-4D4F-B065-D55A443CF4A3}" dt="2024-02-19T08:11:08.791" v="548"/>
          <ac:spMkLst>
            <pc:docMk/>
            <pc:sldMk cId="561848572" sldId="313"/>
            <ac:spMk id="8" creationId="{E22B2160-0623-0561-DF13-51D10CF45A4D}"/>
          </ac:spMkLst>
        </pc:spChg>
        <pc:spChg chg="add del mod">
          <ac:chgData name="鈴木 泰樹" userId="66397c3e-6de1-45eb-a7ed-a87583d7df17" providerId="ADAL" clId="{6047F5F2-39AB-4D4F-B065-D55A443CF4A3}" dt="2024-02-19T08:11:45.432" v="552"/>
          <ac:spMkLst>
            <pc:docMk/>
            <pc:sldMk cId="561848572" sldId="313"/>
            <ac:spMk id="9" creationId="{95849A20-AB4C-7CB6-4DF3-25B7348C62CF}"/>
          </ac:spMkLst>
        </pc:spChg>
        <pc:spChg chg="add del mod">
          <ac:chgData name="鈴木 泰樹" userId="66397c3e-6de1-45eb-a7ed-a87583d7df17" providerId="ADAL" clId="{6047F5F2-39AB-4D4F-B065-D55A443CF4A3}" dt="2024-02-19T08:11:45.432" v="552"/>
          <ac:spMkLst>
            <pc:docMk/>
            <pc:sldMk cId="561848572" sldId="313"/>
            <ac:spMk id="10" creationId="{AAC2C681-D2E3-E014-DDAC-F47067B3D76B}"/>
          </ac:spMkLst>
        </pc:spChg>
        <pc:spChg chg="add del mod">
          <ac:chgData name="鈴木 泰樹" userId="66397c3e-6de1-45eb-a7ed-a87583d7df17" providerId="ADAL" clId="{6047F5F2-39AB-4D4F-B065-D55A443CF4A3}" dt="2024-02-19T09:28:42.918" v="713" actId="478"/>
          <ac:spMkLst>
            <pc:docMk/>
            <pc:sldMk cId="561848572" sldId="313"/>
            <ac:spMk id="11" creationId="{0C052803-D148-F34D-9F27-FC1D768EC779}"/>
          </ac:spMkLst>
        </pc:spChg>
        <pc:spChg chg="add del mod">
          <ac:chgData name="鈴木 泰樹" userId="66397c3e-6de1-45eb-a7ed-a87583d7df17" providerId="ADAL" clId="{6047F5F2-39AB-4D4F-B065-D55A443CF4A3}" dt="2024-02-19T09:28:47.479" v="714" actId="478"/>
          <ac:spMkLst>
            <pc:docMk/>
            <pc:sldMk cId="561848572" sldId="313"/>
            <ac:spMk id="12" creationId="{2EB44D2D-AC9E-C54E-B60D-DCFC594D745A}"/>
          </ac:spMkLst>
        </pc:spChg>
      </pc:sldChg>
      <pc:sldChg chg="addSp delSp modSp add del mod">
        <pc:chgData name="鈴木 泰樹" userId="66397c3e-6de1-45eb-a7ed-a87583d7df17" providerId="ADAL" clId="{6047F5F2-39AB-4D4F-B065-D55A443CF4A3}" dt="2024-02-19T10:20:33.810" v="1221" actId="47"/>
        <pc:sldMkLst>
          <pc:docMk/>
          <pc:sldMk cId="159896290" sldId="314"/>
        </pc:sldMkLst>
        <pc:spChg chg="mod">
          <ac:chgData name="鈴木 泰樹" userId="66397c3e-6de1-45eb-a7ed-a87583d7df17" providerId="ADAL" clId="{6047F5F2-39AB-4D4F-B065-D55A443CF4A3}" dt="2024-02-19T10:06:38.809" v="1059" actId="20577"/>
          <ac:spMkLst>
            <pc:docMk/>
            <pc:sldMk cId="159896290" sldId="314"/>
            <ac:spMk id="2" creationId="{00000000-0000-0000-0000-000000000000}"/>
          </ac:spMkLst>
        </pc:spChg>
        <pc:spChg chg="mod">
          <ac:chgData name="鈴木 泰樹" userId="66397c3e-6de1-45eb-a7ed-a87583d7df17" providerId="ADAL" clId="{6047F5F2-39AB-4D4F-B065-D55A443CF4A3}" dt="2024-02-19T09:59:23.492" v="855" actId="20577"/>
          <ac:spMkLst>
            <pc:docMk/>
            <pc:sldMk cId="159896290" sldId="314"/>
            <ac:spMk id="6" creationId="{52D10E07-B2A3-41D0-A079-F1ACE2D4F6C8}"/>
          </ac:spMkLst>
        </pc:spChg>
        <pc:spChg chg="mod">
          <ac:chgData name="鈴木 泰樹" userId="66397c3e-6de1-45eb-a7ed-a87583d7df17" providerId="ADAL" clId="{6047F5F2-39AB-4D4F-B065-D55A443CF4A3}" dt="2024-02-19T10:01:25.558" v="887" actId="1035"/>
          <ac:spMkLst>
            <pc:docMk/>
            <pc:sldMk cId="159896290" sldId="314"/>
            <ac:spMk id="38" creationId="{D8646E9D-A7F1-42FE-9C50-0B8538106EF8}"/>
          </ac:spMkLst>
        </pc:spChg>
        <pc:spChg chg="mod">
          <ac:chgData name="鈴木 泰樹" userId="66397c3e-6de1-45eb-a7ed-a87583d7df17" providerId="ADAL" clId="{6047F5F2-39AB-4D4F-B065-D55A443CF4A3}" dt="2024-02-19T09:59:26.168" v="856" actId="20577"/>
          <ac:spMkLst>
            <pc:docMk/>
            <pc:sldMk cId="159896290" sldId="314"/>
            <ac:spMk id="44" creationId="{52D10E07-B2A3-41D0-A079-F1ACE2D4F6C8}"/>
          </ac:spMkLst>
        </pc:spChg>
        <pc:spChg chg="mod">
          <ac:chgData name="鈴木 泰樹" userId="66397c3e-6de1-45eb-a7ed-a87583d7df17" providerId="ADAL" clId="{6047F5F2-39AB-4D4F-B065-D55A443CF4A3}" dt="2024-02-19T10:11:50.095" v="1112" actId="207"/>
          <ac:spMkLst>
            <pc:docMk/>
            <pc:sldMk cId="159896290" sldId="314"/>
            <ac:spMk id="47" creationId="{5B3C82F9-973F-4169-99CA-92BF990076D2}"/>
          </ac:spMkLst>
        </pc:spChg>
        <pc:spChg chg="del mod">
          <ac:chgData name="鈴木 泰樹" userId="66397c3e-6de1-45eb-a7ed-a87583d7df17" providerId="ADAL" clId="{6047F5F2-39AB-4D4F-B065-D55A443CF4A3}" dt="2024-02-19T10:01:41.022" v="889" actId="478"/>
          <ac:spMkLst>
            <pc:docMk/>
            <pc:sldMk cId="159896290" sldId="314"/>
            <ac:spMk id="72" creationId="{D8646E9D-A7F1-42FE-9C50-0B8538106EF8}"/>
          </ac:spMkLst>
        </pc:spChg>
        <pc:spChg chg="mod">
          <ac:chgData name="鈴木 泰樹" userId="66397c3e-6de1-45eb-a7ed-a87583d7df17" providerId="ADAL" clId="{6047F5F2-39AB-4D4F-B065-D55A443CF4A3}" dt="2024-02-19T10:11:24.187" v="1104" actId="13926"/>
          <ac:spMkLst>
            <pc:docMk/>
            <pc:sldMk cId="159896290" sldId="314"/>
            <ac:spMk id="74" creationId="{D8646E9D-A7F1-42FE-9C50-0B8538106EF8}"/>
          </ac:spMkLst>
        </pc:spChg>
        <pc:spChg chg="add mod">
          <ac:chgData name="鈴木 泰樹" userId="66397c3e-6de1-45eb-a7ed-a87583d7df17" providerId="ADAL" clId="{6047F5F2-39AB-4D4F-B065-D55A443CF4A3}" dt="2024-02-19T10:14:29.431" v="1130" actId="13926"/>
          <ac:spMkLst>
            <pc:docMk/>
            <pc:sldMk cId="159896290" sldId="314"/>
            <ac:spMk id="77" creationId="{A51AE525-C105-7644-8B23-D58808DCCAB8}"/>
          </ac:spMkLst>
        </pc:spChg>
        <pc:spChg chg="mod">
          <ac:chgData name="鈴木 泰樹" userId="66397c3e-6de1-45eb-a7ed-a87583d7df17" providerId="ADAL" clId="{6047F5F2-39AB-4D4F-B065-D55A443CF4A3}" dt="2024-02-19T09:59:28.601" v="857" actId="20577"/>
          <ac:spMkLst>
            <pc:docMk/>
            <pc:sldMk cId="159896290" sldId="314"/>
            <ac:spMk id="80" creationId="{52D10E07-B2A3-41D0-A079-F1ACE2D4F6C8}"/>
          </ac:spMkLst>
        </pc:spChg>
        <pc:spChg chg="mod">
          <ac:chgData name="鈴木 泰樹" userId="66397c3e-6de1-45eb-a7ed-a87583d7df17" providerId="ADAL" clId="{6047F5F2-39AB-4D4F-B065-D55A443CF4A3}" dt="2024-02-19T10:14:16.392" v="1129" actId="13926"/>
          <ac:spMkLst>
            <pc:docMk/>
            <pc:sldMk cId="159896290" sldId="314"/>
            <ac:spMk id="85" creationId="{5B3C82F9-973F-4169-99CA-92BF990076D2}"/>
          </ac:spMkLst>
        </pc:spChg>
        <pc:spChg chg="mod">
          <ac:chgData name="鈴木 泰樹" userId="66397c3e-6de1-45eb-a7ed-a87583d7df17" providerId="ADAL" clId="{6047F5F2-39AB-4D4F-B065-D55A443CF4A3}" dt="2024-02-19T10:01:54.225" v="894" actId="20577"/>
          <ac:spMkLst>
            <pc:docMk/>
            <pc:sldMk cId="159896290" sldId="314"/>
            <ac:spMk id="110" creationId="{D8646E9D-A7F1-42FE-9C50-0B8538106EF8}"/>
          </ac:spMkLst>
        </pc:spChg>
        <pc:spChg chg="mod">
          <ac:chgData name="鈴木 泰樹" userId="66397c3e-6de1-45eb-a7ed-a87583d7df17" providerId="ADAL" clId="{6047F5F2-39AB-4D4F-B065-D55A443CF4A3}" dt="2024-02-19T10:14:07.958" v="1128" actId="13926"/>
          <ac:spMkLst>
            <pc:docMk/>
            <pc:sldMk cId="159896290" sldId="314"/>
            <ac:spMk id="113" creationId="{D8646E9D-A7F1-42FE-9C50-0B8538106EF8}"/>
          </ac:spMkLst>
        </pc:spChg>
        <pc:spChg chg="add mod">
          <ac:chgData name="鈴木 泰樹" userId="66397c3e-6de1-45eb-a7ed-a87583d7df17" providerId="ADAL" clId="{6047F5F2-39AB-4D4F-B065-D55A443CF4A3}" dt="2024-02-19T10:05:47.282" v="1053" actId="20577"/>
          <ac:spMkLst>
            <pc:docMk/>
            <pc:sldMk cId="159896290" sldId="314"/>
            <ac:spMk id="114" creationId="{8382597B-2426-FB49-5FED-3940D22F75CF}"/>
          </ac:spMkLst>
        </pc:spChg>
        <pc:spChg chg="add mod">
          <ac:chgData name="鈴木 泰樹" userId="66397c3e-6de1-45eb-a7ed-a87583d7df17" providerId="ADAL" clId="{6047F5F2-39AB-4D4F-B065-D55A443CF4A3}" dt="2024-02-19T10:01:51.488" v="891" actId="1076"/>
          <ac:spMkLst>
            <pc:docMk/>
            <pc:sldMk cId="159896290" sldId="314"/>
            <ac:spMk id="119" creationId="{75D854D9-E3BA-D993-7157-F064F38F4A3B}"/>
          </ac:spMkLst>
        </pc:spChg>
        <pc:spChg chg="mod">
          <ac:chgData name="鈴木 泰樹" userId="66397c3e-6de1-45eb-a7ed-a87583d7df17" providerId="ADAL" clId="{6047F5F2-39AB-4D4F-B065-D55A443CF4A3}" dt="2024-02-19T09:54:05.430" v="781" actId="20577"/>
          <ac:spMkLst>
            <pc:docMk/>
            <pc:sldMk cId="159896290" sldId="314"/>
            <ac:spMk id="121" creationId="{D8646E9D-A7F1-42FE-9C50-0B8538106EF8}"/>
          </ac:spMkLst>
        </pc:spChg>
        <pc:spChg chg="mod">
          <ac:chgData name="鈴木 泰樹" userId="66397c3e-6de1-45eb-a7ed-a87583d7df17" providerId="ADAL" clId="{6047F5F2-39AB-4D4F-B065-D55A443CF4A3}" dt="2024-02-19T09:53:43.175" v="775" actId="20577"/>
          <ac:spMkLst>
            <pc:docMk/>
            <pc:sldMk cId="159896290" sldId="314"/>
            <ac:spMk id="122" creationId="{D8646E9D-A7F1-42FE-9C50-0B8538106EF8}"/>
          </ac:spMkLst>
        </pc:spChg>
        <pc:spChg chg="mod">
          <ac:chgData name="鈴木 泰樹" userId="66397c3e-6de1-45eb-a7ed-a87583d7df17" providerId="ADAL" clId="{6047F5F2-39AB-4D4F-B065-D55A443CF4A3}" dt="2024-02-19T10:07:01.327" v="1072" actId="14100"/>
          <ac:spMkLst>
            <pc:docMk/>
            <pc:sldMk cId="159896290" sldId="314"/>
            <ac:spMk id="123" creationId="{00000000-0000-0000-0000-000000000000}"/>
          </ac:spMkLst>
        </pc:spChg>
        <pc:spChg chg="add mod">
          <ac:chgData name="鈴木 泰樹" userId="66397c3e-6de1-45eb-a7ed-a87583d7df17" providerId="ADAL" clId="{6047F5F2-39AB-4D4F-B065-D55A443CF4A3}" dt="2024-02-19T10:09:03.448" v="1094" actId="207"/>
          <ac:spMkLst>
            <pc:docMk/>
            <pc:sldMk cId="159896290" sldId="314"/>
            <ac:spMk id="124" creationId="{25FAEA5D-5CC5-B212-00CF-D94301E10E94}"/>
          </ac:spMkLst>
        </pc:spChg>
      </pc:sldChg>
      <pc:sldChg chg="addSp modSp add del mod">
        <pc:chgData name="鈴木 泰樹" userId="66397c3e-6de1-45eb-a7ed-a87583d7df17" providerId="ADAL" clId="{6047F5F2-39AB-4D4F-B065-D55A443CF4A3}" dt="2024-02-19T10:20:33.810" v="1221" actId="47"/>
        <pc:sldMkLst>
          <pc:docMk/>
          <pc:sldMk cId="2816917425" sldId="315"/>
        </pc:sldMkLst>
        <pc:spChg chg="add mod">
          <ac:chgData name="鈴木 泰樹" userId="66397c3e-6de1-45eb-a7ed-a87583d7df17" providerId="ADAL" clId="{6047F5F2-39AB-4D4F-B065-D55A443CF4A3}" dt="2024-02-19T10:09:17.357" v="1097" actId="14100"/>
          <ac:spMkLst>
            <pc:docMk/>
            <pc:sldMk cId="2816917425" sldId="315"/>
            <ac:spMk id="2" creationId="{B3AD635F-F2A6-9F21-3365-5C8BEDB1ECDE}"/>
          </ac:spMkLst>
        </pc:spChg>
        <pc:spChg chg="mod">
          <ac:chgData name="鈴木 泰樹" userId="66397c3e-6de1-45eb-a7ed-a87583d7df17" providerId="ADAL" clId="{6047F5F2-39AB-4D4F-B065-D55A443CF4A3}" dt="2024-02-19T10:06:49.138" v="1071" actId="20577"/>
          <ac:spMkLst>
            <pc:docMk/>
            <pc:sldMk cId="2816917425" sldId="315"/>
            <ac:spMk id="3" creationId="{23734BEA-2E94-474D-9392-3495ECD2418E}"/>
          </ac:spMkLst>
        </pc:spChg>
        <pc:spChg chg="mod">
          <ac:chgData name="鈴木 泰樹" userId="66397c3e-6de1-45eb-a7ed-a87583d7df17" providerId="ADAL" clId="{6047F5F2-39AB-4D4F-B065-D55A443CF4A3}" dt="2024-02-19T09:59:19.625" v="854" actId="20577"/>
          <ac:spMkLst>
            <pc:docMk/>
            <pc:sldMk cId="2816917425" sldId="315"/>
            <ac:spMk id="46" creationId="{E65D639D-ACE4-4BB1-B532-E87A7E636E50}"/>
          </ac:spMkLst>
        </pc:spChg>
        <pc:spChg chg="mod">
          <ac:chgData name="鈴木 泰樹" userId="66397c3e-6de1-45eb-a7ed-a87583d7df17" providerId="ADAL" clId="{6047F5F2-39AB-4D4F-B065-D55A443CF4A3}" dt="2024-02-19T10:12:55.200" v="1127" actId="20577"/>
          <ac:spMkLst>
            <pc:docMk/>
            <pc:sldMk cId="2816917425" sldId="315"/>
            <ac:spMk id="47" creationId="{F03EE175-C4E8-4450-836F-49A0A36EDBE5}"/>
          </ac:spMkLst>
        </pc:spChg>
        <pc:spChg chg="mod">
          <ac:chgData name="鈴木 泰樹" userId="66397c3e-6de1-45eb-a7ed-a87583d7df17" providerId="ADAL" clId="{6047F5F2-39AB-4D4F-B065-D55A443CF4A3}" dt="2024-02-19T10:12:30.251" v="1118" actId="20577"/>
          <ac:spMkLst>
            <pc:docMk/>
            <pc:sldMk cId="2816917425" sldId="315"/>
            <ac:spMk id="48" creationId="{620F13D7-47CA-4495-8FF3-B3015013A379}"/>
          </ac:spMkLst>
        </pc:spChg>
        <pc:spChg chg="mod">
          <ac:chgData name="鈴木 泰樹" userId="66397c3e-6de1-45eb-a7ed-a87583d7df17" providerId="ADAL" clId="{6047F5F2-39AB-4D4F-B065-D55A443CF4A3}" dt="2024-02-19T10:02:04.611" v="895" actId="1076"/>
          <ac:spMkLst>
            <pc:docMk/>
            <pc:sldMk cId="2816917425" sldId="315"/>
            <ac:spMk id="50" creationId="{CECBBEA3-09D6-4971-9CEF-4E35639ADE0A}"/>
          </ac:spMkLst>
        </pc:spChg>
        <pc:spChg chg="mod">
          <ac:chgData name="鈴木 泰樹" userId="66397c3e-6de1-45eb-a7ed-a87583d7df17" providerId="ADAL" clId="{6047F5F2-39AB-4D4F-B065-D55A443CF4A3}" dt="2024-02-19T09:54:29.571" v="783" actId="20577"/>
          <ac:spMkLst>
            <pc:docMk/>
            <pc:sldMk cId="2816917425" sldId="315"/>
            <ac:spMk id="52" creationId="{AA0D3BEE-89B0-481D-B61B-6D8B39CE5F46}"/>
          </ac:spMkLst>
        </pc:spChg>
      </pc:sldChg>
      <pc:sldChg chg="addSp delSp modSp add mod">
        <pc:chgData name="鈴木 泰樹" userId="66397c3e-6de1-45eb-a7ed-a87583d7df17" providerId="ADAL" clId="{6047F5F2-39AB-4D4F-B065-D55A443CF4A3}" dt="2024-02-19T11:59:07.021" v="1339"/>
        <pc:sldMkLst>
          <pc:docMk/>
          <pc:sldMk cId="1626399954" sldId="316"/>
        </pc:sldMkLst>
        <pc:spChg chg="del mod">
          <ac:chgData name="鈴木 泰樹" userId="66397c3e-6de1-45eb-a7ed-a87583d7df17" providerId="ADAL" clId="{6047F5F2-39AB-4D4F-B065-D55A443CF4A3}" dt="2024-02-19T11:59:06.813" v="1338" actId="478"/>
          <ac:spMkLst>
            <pc:docMk/>
            <pc:sldMk cId="1626399954" sldId="316"/>
            <ac:spMk id="2" creationId="{B3AD635F-F2A6-9F21-3365-5C8BEDB1ECDE}"/>
          </ac:spMkLst>
        </pc:spChg>
        <pc:spChg chg="add mod">
          <ac:chgData name="鈴木 泰樹" userId="66397c3e-6de1-45eb-a7ed-a87583d7df17" providerId="ADAL" clId="{6047F5F2-39AB-4D4F-B065-D55A443CF4A3}" dt="2024-02-19T10:19:26.359" v="1181" actId="1038"/>
          <ac:spMkLst>
            <pc:docMk/>
            <pc:sldMk cId="1626399954" sldId="316"/>
            <ac:spMk id="4" creationId="{C29D4B52-F6AD-8FBC-84E5-607814121FE5}"/>
          </ac:spMkLst>
        </pc:spChg>
        <pc:spChg chg="add mod">
          <ac:chgData name="鈴木 泰樹" userId="66397c3e-6de1-45eb-a7ed-a87583d7df17" providerId="ADAL" clId="{6047F5F2-39AB-4D4F-B065-D55A443CF4A3}" dt="2024-02-19T10:19:33.365" v="1198" actId="1038"/>
          <ac:spMkLst>
            <pc:docMk/>
            <pc:sldMk cId="1626399954" sldId="316"/>
            <ac:spMk id="5" creationId="{43F7BD9F-E619-9DC9-54A6-DDEA921515BD}"/>
          </ac:spMkLst>
        </pc:spChg>
        <pc:spChg chg="add mod">
          <ac:chgData name="鈴木 泰樹" userId="66397c3e-6de1-45eb-a7ed-a87583d7df17" providerId="ADAL" clId="{6047F5F2-39AB-4D4F-B065-D55A443CF4A3}" dt="2024-02-19T11:59:07.021" v="1339"/>
          <ac:spMkLst>
            <pc:docMk/>
            <pc:sldMk cId="1626399954" sldId="316"/>
            <ac:spMk id="6" creationId="{3FF0882F-1803-95FB-14FC-61B7194D5604}"/>
          </ac:spMkLst>
        </pc:spChg>
        <pc:spChg chg="mod">
          <ac:chgData name="鈴木 泰樹" userId="66397c3e-6de1-45eb-a7ed-a87583d7df17" providerId="ADAL" clId="{6047F5F2-39AB-4D4F-B065-D55A443CF4A3}" dt="2024-02-19T11:21:07.430" v="1223" actId="20577"/>
          <ac:spMkLst>
            <pc:docMk/>
            <pc:sldMk cId="1626399954" sldId="316"/>
            <ac:spMk id="47" creationId="{F03EE175-C4E8-4450-836F-49A0A36EDBE5}"/>
          </ac:spMkLst>
        </pc:spChg>
      </pc:sldChg>
      <pc:sldChg chg="addSp delSp modSp add mod ord modNotesTx">
        <pc:chgData name="鈴木 泰樹" userId="66397c3e-6de1-45eb-a7ed-a87583d7df17" providerId="ADAL" clId="{6047F5F2-39AB-4D4F-B065-D55A443CF4A3}" dt="2024-02-19T13:53:42.480" v="5734" actId="20577"/>
        <pc:sldMkLst>
          <pc:docMk/>
          <pc:sldMk cId="1465536725" sldId="317"/>
        </pc:sldMkLst>
        <pc:spChg chg="mod">
          <ac:chgData name="鈴木 泰樹" userId="66397c3e-6de1-45eb-a7ed-a87583d7df17" providerId="ADAL" clId="{6047F5F2-39AB-4D4F-B065-D55A443CF4A3}" dt="2024-02-19T13:40:24.713" v="4823" actId="20577"/>
          <ac:spMkLst>
            <pc:docMk/>
            <pc:sldMk cId="1465536725" sldId="317"/>
            <ac:spMk id="2" creationId="{00000000-0000-0000-0000-000000000000}"/>
          </ac:spMkLst>
        </pc:spChg>
        <pc:spChg chg="add mod">
          <ac:chgData name="鈴木 泰樹" userId="66397c3e-6de1-45eb-a7ed-a87583d7df17" providerId="ADAL" clId="{6047F5F2-39AB-4D4F-B065-D55A443CF4A3}" dt="2024-02-19T10:19:07.849" v="1159" actId="20577"/>
          <ac:spMkLst>
            <pc:docMk/>
            <pc:sldMk cId="1465536725" sldId="317"/>
            <ac:spMk id="72" creationId="{DA6D2269-749B-7B0C-104F-9DB2F2CA8AA7}"/>
          </ac:spMkLst>
        </pc:spChg>
        <pc:spChg chg="mod">
          <ac:chgData name="鈴木 泰樹" userId="66397c3e-6de1-45eb-a7ed-a87583d7df17" providerId="ADAL" clId="{6047F5F2-39AB-4D4F-B065-D55A443CF4A3}" dt="2024-02-19T10:19:49.945" v="1213" actId="1037"/>
          <ac:spMkLst>
            <pc:docMk/>
            <pc:sldMk cId="1465536725" sldId="317"/>
            <ac:spMk id="76" creationId="{B1FC1509-4D7F-4259-AF4B-4047899B7A2A}"/>
          </ac:spMkLst>
        </pc:spChg>
        <pc:spChg chg="mod">
          <ac:chgData name="鈴木 泰樹" userId="66397c3e-6de1-45eb-a7ed-a87583d7df17" providerId="ADAL" clId="{6047F5F2-39AB-4D4F-B065-D55A443CF4A3}" dt="2024-02-19T10:20:04.508" v="1220" actId="1038"/>
          <ac:spMkLst>
            <pc:docMk/>
            <pc:sldMk cId="1465536725" sldId="317"/>
            <ac:spMk id="84" creationId="{B1FC1509-4D7F-4259-AF4B-4047899B7A2A}"/>
          </ac:spMkLst>
        </pc:spChg>
        <pc:spChg chg="mod">
          <ac:chgData name="鈴木 泰樹" userId="66397c3e-6de1-45eb-a7ed-a87583d7df17" providerId="ADAL" clId="{6047F5F2-39AB-4D4F-B065-D55A443CF4A3}" dt="2024-02-19T11:59:36.857" v="1340" actId="14100"/>
          <ac:spMkLst>
            <pc:docMk/>
            <pc:sldMk cId="1465536725" sldId="317"/>
            <ac:spMk id="123" creationId="{00000000-0000-0000-0000-000000000000}"/>
          </ac:spMkLst>
        </pc:spChg>
        <pc:spChg chg="del">
          <ac:chgData name="鈴木 泰樹" userId="66397c3e-6de1-45eb-a7ed-a87583d7df17" providerId="ADAL" clId="{6047F5F2-39AB-4D4F-B065-D55A443CF4A3}" dt="2024-02-19T11:29:32.969" v="1224" actId="478"/>
          <ac:spMkLst>
            <pc:docMk/>
            <pc:sldMk cId="1465536725" sldId="317"/>
            <ac:spMk id="124" creationId="{25FAEA5D-5CC5-B212-00CF-D94301E10E94}"/>
          </ac:spMkLst>
        </pc:spChg>
        <pc:spChg chg="add mod">
          <ac:chgData name="鈴木 泰樹" userId="66397c3e-6de1-45eb-a7ed-a87583d7df17" providerId="ADAL" clId="{6047F5F2-39AB-4D4F-B065-D55A443CF4A3}" dt="2024-02-19T10:18:38.592" v="1149"/>
          <ac:spMkLst>
            <pc:docMk/>
            <pc:sldMk cId="1465536725" sldId="317"/>
            <ac:spMk id="125" creationId="{4ADB17B6-32BF-DAD5-C926-5336E0D1708A}"/>
          </ac:spMkLst>
        </pc:spChg>
        <pc:spChg chg="add mod">
          <ac:chgData name="鈴木 泰樹" userId="66397c3e-6de1-45eb-a7ed-a87583d7df17" providerId="ADAL" clId="{6047F5F2-39AB-4D4F-B065-D55A443CF4A3}" dt="2024-02-19T10:19:03.513" v="1155" actId="20577"/>
          <ac:spMkLst>
            <pc:docMk/>
            <pc:sldMk cId="1465536725" sldId="317"/>
            <ac:spMk id="126" creationId="{E7194AEE-956D-E199-993D-F4966E565CD5}"/>
          </ac:spMkLst>
        </pc:spChg>
        <pc:spChg chg="add mod">
          <ac:chgData name="鈴木 泰樹" userId="66397c3e-6de1-45eb-a7ed-a87583d7df17" providerId="ADAL" clId="{6047F5F2-39AB-4D4F-B065-D55A443CF4A3}" dt="2024-02-19T10:19:09.944" v="1161" actId="20577"/>
          <ac:spMkLst>
            <pc:docMk/>
            <pc:sldMk cId="1465536725" sldId="317"/>
            <ac:spMk id="127" creationId="{FF806B1C-23E4-7AF4-CF52-96D31DC0564F}"/>
          </ac:spMkLst>
        </pc:spChg>
        <pc:spChg chg="add mod">
          <ac:chgData name="鈴木 泰樹" userId="66397c3e-6de1-45eb-a7ed-a87583d7df17" providerId="ADAL" clId="{6047F5F2-39AB-4D4F-B065-D55A443CF4A3}" dt="2024-02-19T10:18:59.330" v="1153" actId="1076"/>
          <ac:spMkLst>
            <pc:docMk/>
            <pc:sldMk cId="1465536725" sldId="317"/>
            <ac:spMk id="128" creationId="{C6276225-1017-484C-1ACA-87202A792BF1}"/>
          </ac:spMkLst>
        </pc:spChg>
        <pc:spChg chg="add mod">
          <ac:chgData name="鈴木 泰樹" userId="66397c3e-6de1-45eb-a7ed-a87583d7df17" providerId="ADAL" clId="{6047F5F2-39AB-4D4F-B065-D55A443CF4A3}" dt="2024-02-19T10:18:59.330" v="1153" actId="1076"/>
          <ac:spMkLst>
            <pc:docMk/>
            <pc:sldMk cId="1465536725" sldId="317"/>
            <ac:spMk id="129" creationId="{346D7584-6ECE-3137-456B-CBDFAEB28548}"/>
          </ac:spMkLst>
        </pc:spChg>
        <pc:spChg chg="add mod">
          <ac:chgData name="鈴木 泰樹" userId="66397c3e-6de1-45eb-a7ed-a87583d7df17" providerId="ADAL" clId="{6047F5F2-39AB-4D4F-B065-D55A443CF4A3}" dt="2024-02-19T11:59:41.149" v="1346" actId="1036"/>
          <ac:spMkLst>
            <pc:docMk/>
            <pc:sldMk cId="1465536725" sldId="317"/>
            <ac:spMk id="130" creationId="{71CB62DD-D2D4-4382-CB39-E8E4ED76FE29}"/>
          </ac:spMkLst>
        </pc:spChg>
        <pc:spChg chg="add del mod">
          <ac:chgData name="鈴木 泰樹" userId="66397c3e-6de1-45eb-a7ed-a87583d7df17" providerId="ADAL" clId="{6047F5F2-39AB-4D4F-B065-D55A443CF4A3}" dt="2024-02-19T11:58:56.604" v="1335" actId="478"/>
          <ac:spMkLst>
            <pc:docMk/>
            <pc:sldMk cId="1465536725" sldId="317"/>
            <ac:spMk id="131" creationId="{547E215C-3147-753E-F89D-5183FFAE7858}"/>
          </ac:spMkLst>
        </pc:spChg>
        <pc:spChg chg="add mod">
          <ac:chgData name="鈴木 泰樹" userId="66397c3e-6de1-45eb-a7ed-a87583d7df17" providerId="ADAL" clId="{6047F5F2-39AB-4D4F-B065-D55A443CF4A3}" dt="2024-02-19T11:59:41.149" v="1346" actId="1036"/>
          <ac:spMkLst>
            <pc:docMk/>
            <pc:sldMk cId="1465536725" sldId="317"/>
            <ac:spMk id="132" creationId="{24150346-FFED-1FF9-F0DE-F4FDC03D263C}"/>
          </ac:spMkLst>
        </pc:spChg>
        <pc:spChg chg="add mod">
          <ac:chgData name="鈴木 泰樹" userId="66397c3e-6de1-45eb-a7ed-a87583d7df17" providerId="ADAL" clId="{6047F5F2-39AB-4D4F-B065-D55A443CF4A3}" dt="2024-02-19T11:59:41.149" v="1346" actId="1036"/>
          <ac:spMkLst>
            <pc:docMk/>
            <pc:sldMk cId="1465536725" sldId="317"/>
            <ac:spMk id="133" creationId="{7A6AE989-5D5F-09CB-C17F-53234D51A2FE}"/>
          </ac:spMkLst>
        </pc:spChg>
      </pc:sldChg>
      <pc:sldChg chg="modSp add mod">
        <pc:chgData name="鈴木 泰樹" userId="66397c3e-6de1-45eb-a7ed-a87583d7df17" providerId="ADAL" clId="{6047F5F2-39AB-4D4F-B065-D55A443CF4A3}" dt="2024-02-19T13:36:30.341" v="4635" actId="20577"/>
        <pc:sldMkLst>
          <pc:docMk/>
          <pc:sldMk cId="129997936" sldId="318"/>
        </pc:sldMkLst>
        <pc:spChg chg="mod">
          <ac:chgData name="鈴木 泰樹" userId="66397c3e-6de1-45eb-a7ed-a87583d7df17" providerId="ADAL" clId="{6047F5F2-39AB-4D4F-B065-D55A443CF4A3}" dt="2024-02-19T13:36:30.341" v="4635" actId="20577"/>
          <ac:spMkLst>
            <pc:docMk/>
            <pc:sldMk cId="129997936" sldId="318"/>
            <ac:spMk id="3" creationId="{D2673FAF-275E-4970-8F60-A45B7F6CE09C}"/>
          </ac:spMkLst>
        </pc:spChg>
      </pc:sldChg>
    </pc:docChg>
  </pc:docChgLst>
  <pc:docChgLst>
    <pc:chgData name="鈴木 泰樹" userId="66397c3e-6de1-45eb-a7ed-a87583d7df17" providerId="ADAL" clId="{C9A38C76-9CC7-4695-A2D9-58FFF54674FF}"/>
    <pc:docChg chg="undo custSel modSld">
      <pc:chgData name="鈴木 泰樹" userId="66397c3e-6de1-45eb-a7ed-a87583d7df17" providerId="ADAL" clId="{C9A38C76-9CC7-4695-A2D9-58FFF54674FF}" dt="2025-02-27T07:30:37.001" v="286" actId="20577"/>
      <pc:docMkLst>
        <pc:docMk/>
      </pc:docMkLst>
      <pc:sldChg chg="modSp mod">
        <pc:chgData name="鈴木 泰樹" userId="66397c3e-6de1-45eb-a7ed-a87583d7df17" providerId="ADAL" clId="{C9A38C76-9CC7-4695-A2D9-58FFF54674FF}" dt="2025-02-27T07:30:37.001" v="286" actId="20577"/>
        <pc:sldMkLst>
          <pc:docMk/>
          <pc:sldMk cId="1568244733" sldId="256"/>
        </pc:sldMkLst>
        <pc:spChg chg="mod">
          <ac:chgData name="鈴木 泰樹" userId="66397c3e-6de1-45eb-a7ed-a87583d7df17" providerId="ADAL" clId="{C9A38C76-9CC7-4695-A2D9-58FFF54674FF}" dt="2025-02-27T07:30:24.445" v="284" actId="207"/>
          <ac:spMkLst>
            <pc:docMk/>
            <pc:sldMk cId="1568244733" sldId="256"/>
            <ac:spMk id="5" creationId="{00000000-0000-0000-0000-000000000000}"/>
          </ac:spMkLst>
        </pc:spChg>
        <pc:spChg chg="mod">
          <ac:chgData name="鈴木 泰樹" userId="66397c3e-6de1-45eb-a7ed-a87583d7df17" providerId="ADAL" clId="{C9A38C76-9CC7-4695-A2D9-58FFF54674FF}" dt="2025-02-27T05:12:48.602" v="10" actId="207"/>
          <ac:spMkLst>
            <pc:docMk/>
            <pc:sldMk cId="1568244733" sldId="256"/>
            <ac:spMk id="9" creationId="{00000000-0000-0000-0000-000000000000}"/>
          </ac:spMkLst>
        </pc:spChg>
        <pc:spChg chg="mod">
          <ac:chgData name="鈴木 泰樹" userId="66397c3e-6de1-45eb-a7ed-a87583d7df17" providerId="ADAL" clId="{C9A38C76-9CC7-4695-A2D9-58FFF54674FF}" dt="2025-02-27T07:30:37.001" v="286" actId="20577"/>
          <ac:spMkLst>
            <pc:docMk/>
            <pc:sldMk cId="1568244733" sldId="256"/>
            <ac:spMk id="11" creationId="{CBC26E9E-EAD8-4C14-A8DF-6938D37FD94C}"/>
          </ac:spMkLst>
        </pc:spChg>
      </pc:sldChg>
      <pc:sldChg chg="modSp mod">
        <pc:chgData name="鈴木 泰樹" userId="66397c3e-6de1-45eb-a7ed-a87583d7df17" providerId="ADAL" clId="{C9A38C76-9CC7-4695-A2D9-58FFF54674FF}" dt="2025-02-27T07:27:35.051" v="250" actId="207"/>
        <pc:sldMkLst>
          <pc:docMk/>
          <pc:sldMk cId="3597140215" sldId="294"/>
        </pc:sldMkLst>
        <pc:spChg chg="mod">
          <ac:chgData name="鈴木 泰樹" userId="66397c3e-6de1-45eb-a7ed-a87583d7df17" providerId="ADAL" clId="{C9A38C76-9CC7-4695-A2D9-58FFF54674FF}" dt="2025-02-27T07:27:35.051" v="250" actId="207"/>
          <ac:spMkLst>
            <pc:docMk/>
            <pc:sldMk cId="3597140215" sldId="294"/>
            <ac:spMk id="3" creationId="{00000000-0000-0000-0000-000000000000}"/>
          </ac:spMkLst>
        </pc:spChg>
      </pc:sldChg>
      <pc:sldChg chg="modSp mod">
        <pc:chgData name="鈴木 泰樹" userId="66397c3e-6de1-45eb-a7ed-a87583d7df17" providerId="ADAL" clId="{C9A38C76-9CC7-4695-A2D9-58FFF54674FF}" dt="2025-02-27T07:25:28.599" v="221" actId="400"/>
        <pc:sldMkLst>
          <pc:docMk/>
          <pc:sldMk cId="1465536725" sldId="317"/>
        </pc:sldMkLst>
        <pc:spChg chg="mod">
          <ac:chgData name="鈴木 泰樹" userId="66397c3e-6de1-45eb-a7ed-a87583d7df17" providerId="ADAL" clId="{C9A38C76-9CC7-4695-A2D9-58FFF54674FF}" dt="2025-02-27T07:25:28.599" v="221" actId="400"/>
          <ac:spMkLst>
            <pc:docMk/>
            <pc:sldMk cId="1465536725" sldId="317"/>
            <ac:spMk id="3" creationId="{00000000-0000-0000-0000-000000000000}"/>
          </ac:spMkLst>
        </pc:spChg>
        <pc:spChg chg="mod">
          <ac:chgData name="鈴木 泰樹" userId="66397c3e-6de1-45eb-a7ed-a87583d7df17" providerId="ADAL" clId="{C9A38C76-9CC7-4695-A2D9-58FFF54674FF}" dt="2025-02-27T07:21:37.374" v="196" actId="207"/>
          <ac:spMkLst>
            <pc:docMk/>
            <pc:sldMk cId="1465536725" sldId="317"/>
            <ac:spMk id="47" creationId="{5B3C82F9-973F-4169-99CA-92BF990076D2}"/>
          </ac:spMkLst>
        </pc:spChg>
        <pc:spChg chg="mod">
          <ac:chgData name="鈴木 泰樹" userId="66397c3e-6de1-45eb-a7ed-a87583d7df17" providerId="ADAL" clId="{C9A38C76-9CC7-4695-A2D9-58FFF54674FF}" dt="2025-02-27T07:21:24.253" v="194" actId="207"/>
          <ac:spMkLst>
            <pc:docMk/>
            <pc:sldMk cId="1465536725" sldId="317"/>
            <ac:spMk id="74" creationId="{D8646E9D-A7F1-42FE-9C50-0B8538106EF8}"/>
          </ac:spMkLst>
        </pc:spChg>
        <pc:spChg chg="mod">
          <ac:chgData name="鈴木 泰樹" userId="66397c3e-6de1-45eb-a7ed-a87583d7df17" providerId="ADAL" clId="{C9A38C76-9CC7-4695-A2D9-58FFF54674FF}" dt="2025-02-27T07:21:05.916" v="193" actId="207"/>
          <ac:spMkLst>
            <pc:docMk/>
            <pc:sldMk cId="1465536725" sldId="317"/>
            <ac:spMk id="134" creationId="{E761141B-5429-41E1-8D3F-3AEDC2AB8C7C}"/>
          </ac:spMkLst>
        </pc:spChg>
        <pc:spChg chg="mod">
          <ac:chgData name="鈴木 泰樹" userId="66397c3e-6de1-45eb-a7ed-a87583d7df17" providerId="ADAL" clId="{C9A38C76-9CC7-4695-A2D9-58FFF54674FF}" dt="2025-02-27T07:21:01.209" v="192" actId="207"/>
          <ac:spMkLst>
            <pc:docMk/>
            <pc:sldMk cId="1465536725" sldId="317"/>
            <ac:spMk id="135" creationId="{2712F04D-37F1-4419-AE82-8538E0A5F9B9}"/>
          </ac:spMkLst>
        </pc:spChg>
      </pc:sldChg>
      <pc:sldChg chg="modSp mod">
        <pc:chgData name="鈴木 泰樹" userId="66397c3e-6de1-45eb-a7ed-a87583d7df17" providerId="ADAL" clId="{C9A38C76-9CC7-4695-A2D9-58FFF54674FF}" dt="2025-02-27T07:24:09.607" v="219" actId="207"/>
        <pc:sldMkLst>
          <pc:docMk/>
          <pc:sldMk cId="129997936" sldId="318"/>
        </pc:sldMkLst>
        <pc:spChg chg="mod">
          <ac:chgData name="鈴木 泰樹" userId="66397c3e-6de1-45eb-a7ed-a87583d7df17" providerId="ADAL" clId="{C9A38C76-9CC7-4695-A2D9-58FFF54674FF}" dt="2025-02-27T07:24:09.607" v="219" actId="207"/>
          <ac:spMkLst>
            <pc:docMk/>
            <pc:sldMk cId="129997936" sldId="318"/>
            <ac:spMk id="9" creationId="{6BFFF332-5272-4EE7-A30E-34766C96217C}"/>
          </ac:spMkLst>
        </pc:spChg>
      </pc:sldChg>
      <pc:sldChg chg="modSp mod">
        <pc:chgData name="鈴木 泰樹" userId="66397c3e-6de1-45eb-a7ed-a87583d7df17" providerId="ADAL" clId="{C9A38C76-9CC7-4695-A2D9-58FFF54674FF}" dt="2025-02-27T07:18:37.199" v="156" actId="400"/>
        <pc:sldMkLst>
          <pc:docMk/>
          <pc:sldMk cId="2587355034" sldId="1298"/>
        </pc:sldMkLst>
        <pc:spChg chg="mod">
          <ac:chgData name="鈴木 泰樹" userId="66397c3e-6de1-45eb-a7ed-a87583d7df17" providerId="ADAL" clId="{C9A38C76-9CC7-4695-A2D9-58FFF54674FF}" dt="2025-02-27T07:18:37.199" v="156" actId="400"/>
          <ac:spMkLst>
            <pc:docMk/>
            <pc:sldMk cId="2587355034" sldId="1298"/>
            <ac:spMk id="3" creationId="{00000000-0000-0000-0000-000000000000}"/>
          </ac:spMkLst>
        </pc:spChg>
      </pc:sldChg>
      <pc:sldChg chg="modSp mod">
        <pc:chgData name="鈴木 泰樹" userId="66397c3e-6de1-45eb-a7ed-a87583d7df17" providerId="ADAL" clId="{C9A38C76-9CC7-4695-A2D9-58FFF54674FF}" dt="2025-02-27T07:25:24.269" v="220" actId="400"/>
        <pc:sldMkLst>
          <pc:docMk/>
          <pc:sldMk cId="3943084421" sldId="1302"/>
        </pc:sldMkLst>
        <pc:spChg chg="mod">
          <ac:chgData name="鈴木 泰樹" userId="66397c3e-6de1-45eb-a7ed-a87583d7df17" providerId="ADAL" clId="{C9A38C76-9CC7-4695-A2D9-58FFF54674FF}" dt="2025-02-27T07:25:24.269" v="220" actId="400"/>
          <ac:spMkLst>
            <pc:docMk/>
            <pc:sldMk cId="3943084421" sldId="1302"/>
            <ac:spMk id="9" creationId="{6BFFF332-5272-4EE7-A30E-34766C96217C}"/>
          </ac:spMkLst>
        </pc:spChg>
        <pc:spChg chg="mod">
          <ac:chgData name="鈴木 泰樹" userId="66397c3e-6de1-45eb-a7ed-a87583d7df17" providerId="ADAL" clId="{C9A38C76-9CC7-4695-A2D9-58FFF54674FF}" dt="2025-02-27T07:20:40.339" v="190" actId="207"/>
          <ac:spMkLst>
            <pc:docMk/>
            <pc:sldMk cId="3943084421" sldId="1302"/>
            <ac:spMk id="12" creationId="{B5BCA0E1-BC96-BB50-A9B6-6FCAA1ABC5CF}"/>
          </ac:spMkLst>
        </pc:spChg>
        <pc:spChg chg="mod">
          <ac:chgData name="鈴木 泰樹" userId="66397c3e-6de1-45eb-a7ed-a87583d7df17" providerId="ADAL" clId="{C9A38C76-9CC7-4695-A2D9-58FFF54674FF}" dt="2025-02-27T07:20:49.924" v="191" actId="207"/>
          <ac:spMkLst>
            <pc:docMk/>
            <pc:sldMk cId="3943084421" sldId="1302"/>
            <ac:spMk id="14" creationId="{8ED42E2C-2C25-1413-2DBE-CA95A962B631}"/>
          </ac:spMkLst>
        </pc:spChg>
      </pc:sldChg>
    </pc:docChg>
  </pc:docChgLst>
  <pc:docChgLst>
    <pc:chgData name="鈴木 泰樹" userId="66397c3e-6de1-45eb-a7ed-a87583d7df17" providerId="ADAL" clId="{EA29897F-D08F-4CD3-9F1C-9A96134140D9}"/>
    <pc:docChg chg="undo custSel addSld delSld modSld sldOrd delMainMaster">
      <pc:chgData name="鈴木 泰樹" userId="66397c3e-6de1-45eb-a7ed-a87583d7df17" providerId="ADAL" clId="{EA29897F-D08F-4CD3-9F1C-9A96134140D9}" dt="2024-03-06T12:23:18.695" v="914" actId="20577"/>
      <pc:docMkLst>
        <pc:docMk/>
      </pc:docMkLst>
      <pc:sldChg chg="modSp mod">
        <pc:chgData name="鈴木 泰樹" userId="66397c3e-6de1-45eb-a7ed-a87583d7df17" providerId="ADAL" clId="{EA29897F-D08F-4CD3-9F1C-9A96134140D9}" dt="2024-03-06T12:23:18.695" v="914" actId="20577"/>
        <pc:sldMkLst>
          <pc:docMk/>
          <pc:sldMk cId="1568244733" sldId="256"/>
        </pc:sldMkLst>
        <pc:spChg chg="mod">
          <ac:chgData name="鈴木 泰樹" userId="66397c3e-6de1-45eb-a7ed-a87583d7df17" providerId="ADAL" clId="{EA29897F-D08F-4CD3-9F1C-9A96134140D9}" dt="2024-03-06T12:23:18.695" v="914" actId="20577"/>
          <ac:spMkLst>
            <pc:docMk/>
            <pc:sldMk cId="1568244733" sldId="256"/>
            <ac:spMk id="5" creationId="{00000000-0000-0000-0000-000000000000}"/>
          </ac:spMkLst>
        </pc:spChg>
        <pc:spChg chg="mod">
          <ac:chgData name="鈴木 泰樹" userId="66397c3e-6de1-45eb-a7ed-a87583d7df17" providerId="ADAL" clId="{EA29897F-D08F-4CD3-9F1C-9A96134140D9}" dt="2024-03-04T12:51:47.608" v="648" actId="20577"/>
          <ac:spMkLst>
            <pc:docMk/>
            <pc:sldMk cId="1568244733" sldId="256"/>
            <ac:spMk id="9" creationId="{00000000-0000-0000-0000-000000000000}"/>
          </ac:spMkLst>
        </pc:spChg>
        <pc:spChg chg="mod">
          <ac:chgData name="鈴木 泰樹" userId="66397c3e-6de1-45eb-a7ed-a87583d7df17" providerId="ADAL" clId="{EA29897F-D08F-4CD3-9F1C-9A96134140D9}" dt="2024-03-04T12:58:10.419" v="842" actId="20577"/>
          <ac:spMkLst>
            <pc:docMk/>
            <pc:sldMk cId="1568244733" sldId="256"/>
            <ac:spMk id="11" creationId="{CBC26E9E-EAD8-4C14-A8DF-6938D37FD94C}"/>
          </ac:spMkLst>
        </pc:spChg>
      </pc:sldChg>
      <pc:sldChg chg="modSp mod">
        <pc:chgData name="鈴木 泰樹" userId="66397c3e-6de1-45eb-a7ed-a87583d7df17" providerId="ADAL" clId="{EA29897F-D08F-4CD3-9F1C-9A96134140D9}" dt="2024-03-04T12:26:19.766" v="547" actId="20577"/>
        <pc:sldMkLst>
          <pc:docMk/>
          <pc:sldMk cId="3597140215" sldId="294"/>
        </pc:sldMkLst>
        <pc:spChg chg="mod">
          <ac:chgData name="鈴木 泰樹" userId="66397c3e-6de1-45eb-a7ed-a87583d7df17" providerId="ADAL" clId="{EA29897F-D08F-4CD3-9F1C-9A96134140D9}" dt="2024-03-04T12:26:19.766" v="547" actId="20577"/>
          <ac:spMkLst>
            <pc:docMk/>
            <pc:sldMk cId="3597140215" sldId="294"/>
            <ac:spMk id="3" creationId="{00000000-0000-0000-0000-000000000000}"/>
          </ac:spMkLst>
        </pc:spChg>
      </pc:sldChg>
      <pc:sldChg chg="modSp mod">
        <pc:chgData name="鈴木 泰樹" userId="66397c3e-6de1-45eb-a7ed-a87583d7df17" providerId="ADAL" clId="{EA29897F-D08F-4CD3-9F1C-9A96134140D9}" dt="2024-03-04T12:26:34.439" v="549" actId="20577"/>
        <pc:sldMkLst>
          <pc:docMk/>
          <pc:sldMk cId="1285991381" sldId="295"/>
        </pc:sldMkLst>
        <pc:spChg chg="mod">
          <ac:chgData name="鈴木 泰樹" userId="66397c3e-6de1-45eb-a7ed-a87583d7df17" providerId="ADAL" clId="{EA29897F-D08F-4CD3-9F1C-9A96134140D9}" dt="2024-03-04T12:26:34.439" v="549" actId="20577"/>
          <ac:spMkLst>
            <pc:docMk/>
            <pc:sldMk cId="1285991381" sldId="295"/>
            <ac:spMk id="3" creationId="{00000000-0000-0000-0000-000000000000}"/>
          </ac:spMkLst>
        </pc:spChg>
      </pc:sldChg>
      <pc:sldChg chg="del">
        <pc:chgData name="鈴木 泰樹" userId="66397c3e-6de1-45eb-a7ed-a87583d7df17" providerId="ADAL" clId="{EA29897F-D08F-4CD3-9F1C-9A96134140D9}" dt="2024-03-04T11:39:52.315" v="124" actId="47"/>
        <pc:sldMkLst>
          <pc:docMk/>
          <pc:sldMk cId="2065613035" sldId="296"/>
        </pc:sldMkLst>
      </pc:sldChg>
      <pc:sldChg chg="del">
        <pc:chgData name="鈴木 泰樹" userId="66397c3e-6de1-45eb-a7ed-a87583d7df17" providerId="ADAL" clId="{EA29897F-D08F-4CD3-9F1C-9A96134140D9}" dt="2024-03-04T11:39:52.315" v="124" actId="47"/>
        <pc:sldMkLst>
          <pc:docMk/>
          <pc:sldMk cId="2885875328" sldId="298"/>
        </pc:sldMkLst>
      </pc:sldChg>
      <pc:sldChg chg="del">
        <pc:chgData name="鈴木 泰樹" userId="66397c3e-6de1-45eb-a7ed-a87583d7df17" providerId="ADAL" clId="{EA29897F-D08F-4CD3-9F1C-9A96134140D9}" dt="2024-03-04T11:39:52.315" v="124" actId="47"/>
        <pc:sldMkLst>
          <pc:docMk/>
          <pc:sldMk cId="2905540795" sldId="299"/>
        </pc:sldMkLst>
      </pc:sldChg>
      <pc:sldChg chg="del">
        <pc:chgData name="鈴木 泰樹" userId="66397c3e-6de1-45eb-a7ed-a87583d7df17" providerId="ADAL" clId="{EA29897F-D08F-4CD3-9F1C-9A96134140D9}" dt="2024-03-04T11:39:52.315" v="124" actId="47"/>
        <pc:sldMkLst>
          <pc:docMk/>
          <pc:sldMk cId="3926047573" sldId="300"/>
        </pc:sldMkLst>
      </pc:sldChg>
      <pc:sldChg chg="add del">
        <pc:chgData name="鈴木 泰樹" userId="66397c3e-6de1-45eb-a7ed-a87583d7df17" providerId="ADAL" clId="{EA29897F-D08F-4CD3-9F1C-9A96134140D9}" dt="2024-03-04T12:24:19.184" v="523" actId="47"/>
        <pc:sldMkLst>
          <pc:docMk/>
          <pc:sldMk cId="789215922" sldId="301"/>
        </pc:sldMkLst>
      </pc:sldChg>
      <pc:sldChg chg="del">
        <pc:chgData name="鈴木 泰樹" userId="66397c3e-6de1-45eb-a7ed-a87583d7df17" providerId="ADAL" clId="{EA29897F-D08F-4CD3-9F1C-9A96134140D9}" dt="2024-03-04T12:24:19.184" v="523" actId="47"/>
        <pc:sldMkLst>
          <pc:docMk/>
          <pc:sldMk cId="3476138532" sldId="302"/>
        </pc:sldMkLst>
      </pc:sldChg>
      <pc:sldChg chg="del">
        <pc:chgData name="鈴木 泰樹" userId="66397c3e-6de1-45eb-a7ed-a87583d7df17" providerId="ADAL" clId="{EA29897F-D08F-4CD3-9F1C-9A96134140D9}" dt="2024-03-04T12:08:58.713" v="359" actId="47"/>
        <pc:sldMkLst>
          <pc:docMk/>
          <pc:sldMk cId="3854916070" sldId="303"/>
        </pc:sldMkLst>
      </pc:sldChg>
      <pc:sldChg chg="del">
        <pc:chgData name="鈴木 泰樹" userId="66397c3e-6de1-45eb-a7ed-a87583d7df17" providerId="ADAL" clId="{EA29897F-D08F-4CD3-9F1C-9A96134140D9}" dt="2024-03-04T12:08:58.713" v="359" actId="47"/>
        <pc:sldMkLst>
          <pc:docMk/>
          <pc:sldMk cId="2960975777" sldId="304"/>
        </pc:sldMkLst>
      </pc:sldChg>
      <pc:sldChg chg="del">
        <pc:chgData name="鈴木 泰樹" userId="66397c3e-6de1-45eb-a7ed-a87583d7df17" providerId="ADAL" clId="{EA29897F-D08F-4CD3-9F1C-9A96134140D9}" dt="2024-03-04T12:08:58.713" v="359" actId="47"/>
        <pc:sldMkLst>
          <pc:docMk/>
          <pc:sldMk cId="2024011386" sldId="305"/>
        </pc:sldMkLst>
      </pc:sldChg>
      <pc:sldChg chg="del">
        <pc:chgData name="鈴木 泰樹" userId="66397c3e-6de1-45eb-a7ed-a87583d7df17" providerId="ADAL" clId="{EA29897F-D08F-4CD3-9F1C-9A96134140D9}" dt="2024-03-04T12:08:58.713" v="359" actId="47"/>
        <pc:sldMkLst>
          <pc:docMk/>
          <pc:sldMk cId="4099601351" sldId="306"/>
        </pc:sldMkLst>
      </pc:sldChg>
      <pc:sldChg chg="del">
        <pc:chgData name="鈴木 泰樹" userId="66397c3e-6de1-45eb-a7ed-a87583d7df17" providerId="ADAL" clId="{EA29897F-D08F-4CD3-9F1C-9A96134140D9}" dt="2024-03-04T12:08:58.713" v="359" actId="47"/>
        <pc:sldMkLst>
          <pc:docMk/>
          <pc:sldMk cId="4197906753" sldId="307"/>
        </pc:sldMkLst>
      </pc:sldChg>
      <pc:sldChg chg="del">
        <pc:chgData name="鈴木 泰樹" userId="66397c3e-6de1-45eb-a7ed-a87583d7df17" providerId="ADAL" clId="{EA29897F-D08F-4CD3-9F1C-9A96134140D9}" dt="2024-03-04T12:08:58.713" v="359" actId="47"/>
        <pc:sldMkLst>
          <pc:docMk/>
          <pc:sldMk cId="2942304700" sldId="308"/>
        </pc:sldMkLst>
      </pc:sldChg>
      <pc:sldChg chg="del">
        <pc:chgData name="鈴木 泰樹" userId="66397c3e-6de1-45eb-a7ed-a87583d7df17" providerId="ADAL" clId="{EA29897F-D08F-4CD3-9F1C-9A96134140D9}" dt="2024-03-04T12:08:58.713" v="359" actId="47"/>
        <pc:sldMkLst>
          <pc:docMk/>
          <pc:sldMk cId="2216897666" sldId="309"/>
        </pc:sldMkLst>
      </pc:sldChg>
      <pc:sldChg chg="del">
        <pc:chgData name="鈴木 泰樹" userId="66397c3e-6de1-45eb-a7ed-a87583d7df17" providerId="ADAL" clId="{EA29897F-D08F-4CD3-9F1C-9A96134140D9}" dt="2024-03-04T12:08:58.713" v="359" actId="47"/>
        <pc:sldMkLst>
          <pc:docMk/>
          <pc:sldMk cId="3690123962" sldId="310"/>
        </pc:sldMkLst>
      </pc:sldChg>
      <pc:sldChg chg="del">
        <pc:chgData name="鈴木 泰樹" userId="66397c3e-6de1-45eb-a7ed-a87583d7df17" providerId="ADAL" clId="{EA29897F-D08F-4CD3-9F1C-9A96134140D9}" dt="2024-03-04T12:08:58.713" v="359" actId="47"/>
        <pc:sldMkLst>
          <pc:docMk/>
          <pc:sldMk cId="3800511682" sldId="311"/>
        </pc:sldMkLst>
      </pc:sldChg>
      <pc:sldChg chg="del">
        <pc:chgData name="鈴木 泰樹" userId="66397c3e-6de1-45eb-a7ed-a87583d7df17" providerId="ADAL" clId="{EA29897F-D08F-4CD3-9F1C-9A96134140D9}" dt="2024-03-04T12:08:58.713" v="359" actId="47"/>
        <pc:sldMkLst>
          <pc:docMk/>
          <pc:sldMk cId="2294683778" sldId="312"/>
        </pc:sldMkLst>
      </pc:sldChg>
      <pc:sldChg chg="modSp mod ord">
        <pc:chgData name="鈴木 泰樹" userId="66397c3e-6de1-45eb-a7ed-a87583d7df17" providerId="ADAL" clId="{EA29897F-D08F-4CD3-9F1C-9A96134140D9}" dt="2024-03-04T12:16:09.060" v="379" actId="207"/>
        <pc:sldMkLst>
          <pc:docMk/>
          <pc:sldMk cId="1626399954" sldId="316"/>
        </pc:sldMkLst>
        <pc:spChg chg="mod">
          <ac:chgData name="鈴木 泰樹" userId="66397c3e-6de1-45eb-a7ed-a87583d7df17" providerId="ADAL" clId="{EA29897F-D08F-4CD3-9F1C-9A96134140D9}" dt="2024-03-04T12:07:17.867" v="323" actId="20577"/>
          <ac:spMkLst>
            <pc:docMk/>
            <pc:sldMk cId="1626399954" sldId="316"/>
            <ac:spMk id="3" creationId="{23734BEA-2E94-474D-9392-3495ECD2418E}"/>
          </ac:spMkLst>
        </pc:spChg>
        <pc:spChg chg="mod">
          <ac:chgData name="鈴木 泰樹" userId="66397c3e-6de1-45eb-a7ed-a87583d7df17" providerId="ADAL" clId="{EA29897F-D08F-4CD3-9F1C-9A96134140D9}" dt="2024-03-04T12:07:50.708" v="333" actId="20577"/>
          <ac:spMkLst>
            <pc:docMk/>
            <pc:sldMk cId="1626399954" sldId="316"/>
            <ac:spMk id="47" creationId="{F03EE175-C4E8-4450-836F-49A0A36EDBE5}"/>
          </ac:spMkLst>
        </pc:spChg>
        <pc:spChg chg="mod">
          <ac:chgData name="鈴木 泰樹" userId="66397c3e-6de1-45eb-a7ed-a87583d7df17" providerId="ADAL" clId="{EA29897F-D08F-4CD3-9F1C-9A96134140D9}" dt="2024-03-04T12:16:09.060" v="379" actId="207"/>
          <ac:spMkLst>
            <pc:docMk/>
            <pc:sldMk cId="1626399954" sldId="316"/>
            <ac:spMk id="54" creationId="{F633A219-4241-461D-BBA8-DF5F3222804C}"/>
          </ac:spMkLst>
        </pc:spChg>
        <pc:spChg chg="mod">
          <ac:chgData name="鈴木 泰樹" userId="66397c3e-6de1-45eb-a7ed-a87583d7df17" providerId="ADAL" clId="{EA29897F-D08F-4CD3-9F1C-9A96134140D9}" dt="2024-03-04T12:04:27.976" v="293" actId="207"/>
          <ac:spMkLst>
            <pc:docMk/>
            <pc:sldMk cId="1626399954" sldId="316"/>
            <ac:spMk id="55" creationId="{EAA8FBC9-DDD0-4C3F-8C40-E408C9CEB134}"/>
          </ac:spMkLst>
        </pc:spChg>
        <pc:spChg chg="mod">
          <ac:chgData name="鈴木 泰樹" userId="66397c3e-6de1-45eb-a7ed-a87583d7df17" providerId="ADAL" clId="{EA29897F-D08F-4CD3-9F1C-9A96134140D9}" dt="2024-03-04T12:15:53.333" v="377" actId="207"/>
          <ac:spMkLst>
            <pc:docMk/>
            <pc:sldMk cId="1626399954" sldId="316"/>
            <ac:spMk id="56" creationId="{D6E13FBC-898A-479D-8060-A6425A05EDE2}"/>
          </ac:spMkLst>
        </pc:spChg>
      </pc:sldChg>
      <pc:sldChg chg="modSp mod ord">
        <pc:chgData name="鈴木 泰樹" userId="66397c3e-6de1-45eb-a7ed-a87583d7df17" providerId="ADAL" clId="{EA29897F-D08F-4CD3-9F1C-9A96134140D9}" dt="2024-03-04T13:04:20.037" v="904" actId="403"/>
        <pc:sldMkLst>
          <pc:docMk/>
          <pc:sldMk cId="1465536725" sldId="317"/>
        </pc:sldMkLst>
        <pc:spChg chg="mod">
          <ac:chgData name="鈴木 泰樹" userId="66397c3e-6de1-45eb-a7ed-a87583d7df17" providerId="ADAL" clId="{EA29897F-D08F-4CD3-9F1C-9A96134140D9}" dt="2024-03-04T12:06:53.311" v="306" actId="20577"/>
          <ac:spMkLst>
            <pc:docMk/>
            <pc:sldMk cId="1465536725" sldId="317"/>
            <ac:spMk id="2" creationId="{00000000-0000-0000-0000-000000000000}"/>
          </ac:spMkLst>
        </pc:spChg>
        <pc:spChg chg="mod">
          <ac:chgData name="鈴木 泰樹" userId="66397c3e-6de1-45eb-a7ed-a87583d7df17" providerId="ADAL" clId="{EA29897F-D08F-4CD3-9F1C-9A96134140D9}" dt="2024-03-04T13:04:20.037" v="904" actId="403"/>
          <ac:spMkLst>
            <pc:docMk/>
            <pc:sldMk cId="1465536725" sldId="317"/>
            <ac:spMk id="3" creationId="{00000000-0000-0000-0000-000000000000}"/>
          </ac:spMkLst>
        </pc:spChg>
        <pc:spChg chg="mod">
          <ac:chgData name="鈴木 泰樹" userId="66397c3e-6de1-45eb-a7ed-a87583d7df17" providerId="ADAL" clId="{EA29897F-D08F-4CD3-9F1C-9A96134140D9}" dt="2024-03-04T12:15:48.737" v="376" actId="207"/>
          <ac:spMkLst>
            <pc:docMk/>
            <pc:sldMk cId="1465536725" sldId="317"/>
            <ac:spMk id="5" creationId="{00000000-0000-0000-0000-000000000000}"/>
          </ac:spMkLst>
        </pc:spChg>
        <pc:spChg chg="mod">
          <ac:chgData name="鈴木 泰樹" userId="66397c3e-6de1-45eb-a7ed-a87583d7df17" providerId="ADAL" clId="{EA29897F-D08F-4CD3-9F1C-9A96134140D9}" dt="2024-03-04T12:07:58.398" v="340" actId="207"/>
          <ac:spMkLst>
            <pc:docMk/>
            <pc:sldMk cId="1465536725" sldId="317"/>
            <ac:spMk id="13" creationId="{5B3C82F9-973F-4169-99CA-92BF990076D2}"/>
          </ac:spMkLst>
        </pc:spChg>
        <pc:spChg chg="mod">
          <ac:chgData name="鈴木 泰樹" userId="66397c3e-6de1-45eb-a7ed-a87583d7df17" providerId="ADAL" clId="{EA29897F-D08F-4CD3-9F1C-9A96134140D9}" dt="2024-03-04T12:08:04.377" v="347" actId="207"/>
          <ac:spMkLst>
            <pc:docMk/>
            <pc:sldMk cId="1465536725" sldId="317"/>
            <ac:spMk id="47" creationId="{5B3C82F9-973F-4169-99CA-92BF990076D2}"/>
          </ac:spMkLst>
        </pc:spChg>
        <pc:spChg chg="mod">
          <ac:chgData name="鈴木 泰樹" userId="66397c3e-6de1-45eb-a7ed-a87583d7df17" providerId="ADAL" clId="{EA29897F-D08F-4CD3-9F1C-9A96134140D9}" dt="2024-03-04T12:07:36.289" v="325" actId="13926"/>
          <ac:spMkLst>
            <pc:docMk/>
            <pc:sldMk cId="1465536725" sldId="317"/>
            <ac:spMk id="74" creationId="{D8646E9D-A7F1-42FE-9C50-0B8538106EF8}"/>
          </ac:spMkLst>
        </pc:spChg>
        <pc:spChg chg="mod">
          <ac:chgData name="鈴木 泰樹" userId="66397c3e-6de1-45eb-a7ed-a87583d7df17" providerId="ADAL" clId="{EA29897F-D08F-4CD3-9F1C-9A96134140D9}" dt="2024-03-04T12:23:47.113" v="439" actId="1076"/>
          <ac:spMkLst>
            <pc:docMk/>
            <pc:sldMk cId="1465536725" sldId="317"/>
            <ac:spMk id="77" creationId="{A51AE525-C105-7644-8B23-D58808DCCAB8}"/>
          </ac:spMkLst>
        </pc:spChg>
        <pc:spChg chg="mod">
          <ac:chgData name="鈴木 泰樹" userId="66397c3e-6de1-45eb-a7ed-a87583d7df17" providerId="ADAL" clId="{EA29897F-D08F-4CD3-9F1C-9A96134140D9}" dt="2024-03-04T12:08:11.318" v="354" actId="207"/>
          <ac:spMkLst>
            <pc:docMk/>
            <pc:sldMk cId="1465536725" sldId="317"/>
            <ac:spMk id="85" creationId="{5B3C82F9-973F-4169-99CA-92BF990076D2}"/>
          </ac:spMkLst>
        </pc:spChg>
        <pc:spChg chg="mod">
          <ac:chgData name="鈴木 泰樹" userId="66397c3e-6de1-45eb-a7ed-a87583d7df17" providerId="ADAL" clId="{EA29897F-D08F-4CD3-9F1C-9A96134140D9}" dt="2024-03-04T12:16:04.457" v="378" actId="207"/>
          <ac:spMkLst>
            <pc:docMk/>
            <pc:sldMk cId="1465536725" sldId="317"/>
            <ac:spMk id="120" creationId="{D8646E9D-A7F1-42FE-9C50-0B8538106EF8}"/>
          </ac:spMkLst>
        </pc:spChg>
        <pc:spChg chg="mod">
          <ac:chgData name="鈴木 泰樹" userId="66397c3e-6de1-45eb-a7ed-a87583d7df17" providerId="ADAL" clId="{EA29897F-D08F-4CD3-9F1C-9A96134140D9}" dt="2024-03-04T12:04:07.302" v="290" actId="207"/>
          <ac:spMkLst>
            <pc:docMk/>
            <pc:sldMk cId="1465536725" sldId="317"/>
            <ac:spMk id="131" creationId="{ABF0BEE0-2347-4726-9C24-996A92E69FBB}"/>
          </ac:spMkLst>
        </pc:spChg>
        <pc:spChg chg="mod">
          <ac:chgData name="鈴木 泰樹" userId="66397c3e-6de1-45eb-a7ed-a87583d7df17" providerId="ADAL" clId="{EA29897F-D08F-4CD3-9F1C-9A96134140D9}" dt="2024-03-04T12:04:20.742" v="292"/>
          <ac:spMkLst>
            <pc:docMk/>
            <pc:sldMk cId="1465536725" sldId="317"/>
            <ac:spMk id="132" creationId="{7DBEE737-2BE5-49A0-A2A1-CF6E7184666E}"/>
          </ac:spMkLst>
        </pc:spChg>
      </pc:sldChg>
      <pc:sldChg chg="addSp modSp mod ord">
        <pc:chgData name="鈴木 泰樹" userId="66397c3e-6de1-45eb-a7ed-a87583d7df17" providerId="ADAL" clId="{EA29897F-D08F-4CD3-9F1C-9A96134140D9}" dt="2024-03-04T13:04:15.338" v="902" actId="113"/>
        <pc:sldMkLst>
          <pc:docMk/>
          <pc:sldMk cId="129997936" sldId="318"/>
        </pc:sldMkLst>
        <pc:spChg chg="add mod">
          <ac:chgData name="鈴木 泰樹" userId="66397c3e-6de1-45eb-a7ed-a87583d7df17" providerId="ADAL" clId="{EA29897F-D08F-4CD3-9F1C-9A96134140D9}" dt="2024-03-04T11:48:37.608" v="195" actId="14100"/>
          <ac:spMkLst>
            <pc:docMk/>
            <pc:sldMk cId="129997936" sldId="318"/>
            <ac:spMk id="2" creationId="{84F25096-2048-7488-2529-945E50793348}"/>
          </ac:spMkLst>
        </pc:spChg>
        <pc:spChg chg="mod">
          <ac:chgData name="鈴木 泰樹" userId="66397c3e-6de1-45eb-a7ed-a87583d7df17" providerId="ADAL" clId="{EA29897F-D08F-4CD3-9F1C-9A96134140D9}" dt="2024-03-04T12:07:03.886" v="314" actId="20577"/>
          <ac:spMkLst>
            <pc:docMk/>
            <pc:sldMk cId="129997936" sldId="318"/>
            <ac:spMk id="3" creationId="{D2673FAF-275E-4970-8F60-A45B7F6CE09C}"/>
          </ac:spMkLst>
        </pc:spChg>
        <pc:spChg chg="add mod">
          <ac:chgData name="鈴木 泰樹" userId="66397c3e-6de1-45eb-a7ed-a87583d7df17" providerId="ADAL" clId="{EA29897F-D08F-4CD3-9F1C-9A96134140D9}" dt="2024-03-04T12:24:08.407" v="522" actId="1035"/>
          <ac:spMkLst>
            <pc:docMk/>
            <pc:sldMk cId="129997936" sldId="318"/>
            <ac:spMk id="5" creationId="{40DE1FBC-57EF-28F1-0112-0810C577176F}"/>
          </ac:spMkLst>
        </pc:spChg>
        <pc:spChg chg="mod">
          <ac:chgData name="鈴木 泰樹" userId="66397c3e-6de1-45eb-a7ed-a87583d7df17" providerId="ADAL" clId="{EA29897F-D08F-4CD3-9F1C-9A96134140D9}" dt="2024-03-04T13:04:15.338" v="902" actId="113"/>
          <ac:spMkLst>
            <pc:docMk/>
            <pc:sldMk cId="129997936" sldId="318"/>
            <ac:spMk id="9" creationId="{6BFFF332-5272-4EE7-A30E-34766C96217C}"/>
          </ac:spMkLst>
        </pc:spChg>
        <pc:spChg chg="mod">
          <ac:chgData name="鈴木 泰樹" userId="66397c3e-6de1-45eb-a7ed-a87583d7df17" providerId="ADAL" clId="{EA29897F-D08F-4CD3-9F1C-9A96134140D9}" dt="2024-03-04T11:47:16.869" v="191" actId="1036"/>
          <ac:spMkLst>
            <pc:docMk/>
            <pc:sldMk cId="129997936" sldId="318"/>
            <ac:spMk id="15" creationId="{78643154-BF56-FDE6-D685-9F316DFB9467}"/>
          </ac:spMkLst>
        </pc:spChg>
        <pc:spChg chg="mod">
          <ac:chgData name="鈴木 泰樹" userId="66397c3e-6de1-45eb-a7ed-a87583d7df17" providerId="ADAL" clId="{EA29897F-D08F-4CD3-9F1C-9A96134140D9}" dt="2024-03-04T11:47:16.869" v="191" actId="1036"/>
          <ac:spMkLst>
            <pc:docMk/>
            <pc:sldMk cId="129997936" sldId="318"/>
            <ac:spMk id="16" creationId="{FAC36342-F244-E55F-D988-24CD4A229B49}"/>
          </ac:spMkLst>
        </pc:spChg>
        <pc:graphicFrameChg chg="mod modGraphic">
          <ac:chgData name="鈴木 泰樹" userId="66397c3e-6de1-45eb-a7ed-a87583d7df17" providerId="ADAL" clId="{EA29897F-D08F-4CD3-9F1C-9A96134140D9}" dt="2024-03-04T12:05:31.288" v="297" actId="14734"/>
          <ac:graphicFrameMkLst>
            <pc:docMk/>
            <pc:sldMk cId="129997936" sldId="318"/>
            <ac:graphicFrameMk id="4" creationId="{71D4FD83-D1F9-4F3C-BAD4-EEEECA3DCAE1}"/>
          </ac:graphicFrameMkLst>
        </pc:graphicFrameChg>
      </pc:sldChg>
      <pc:sldChg chg="del">
        <pc:chgData name="鈴木 泰樹" userId="66397c3e-6de1-45eb-a7ed-a87583d7df17" providerId="ADAL" clId="{EA29897F-D08F-4CD3-9F1C-9A96134140D9}" dt="2024-03-04T10:41:44.607" v="0" actId="47"/>
        <pc:sldMkLst>
          <pc:docMk/>
          <pc:sldMk cId="1037967039" sldId="1296"/>
        </pc:sldMkLst>
      </pc:sldChg>
      <pc:sldChg chg="del">
        <pc:chgData name="鈴木 泰樹" userId="66397c3e-6de1-45eb-a7ed-a87583d7df17" providerId="ADAL" clId="{EA29897F-D08F-4CD3-9F1C-9A96134140D9}" dt="2024-03-04T12:24:19.184" v="523" actId="47"/>
        <pc:sldMkLst>
          <pc:docMk/>
          <pc:sldMk cId="3774105267" sldId="1297"/>
        </pc:sldMkLst>
      </pc:sldChg>
      <pc:sldChg chg="modSp add mod ord">
        <pc:chgData name="鈴木 泰樹" userId="66397c3e-6de1-45eb-a7ed-a87583d7df17" providerId="ADAL" clId="{EA29897F-D08F-4CD3-9F1C-9A96134140D9}" dt="2024-03-04T13:04:42.876" v="905" actId="255"/>
        <pc:sldMkLst>
          <pc:docMk/>
          <pc:sldMk cId="2587355034" sldId="1298"/>
        </pc:sldMkLst>
        <pc:spChg chg="mod">
          <ac:chgData name="鈴木 泰樹" userId="66397c3e-6de1-45eb-a7ed-a87583d7df17" providerId="ADAL" clId="{EA29897F-D08F-4CD3-9F1C-9A96134140D9}" dt="2024-03-04T11:17:32.511" v="78" actId="20577"/>
          <ac:spMkLst>
            <pc:docMk/>
            <pc:sldMk cId="2587355034" sldId="1298"/>
            <ac:spMk id="2" creationId="{00000000-0000-0000-0000-000000000000}"/>
          </ac:spMkLst>
        </pc:spChg>
        <pc:spChg chg="mod">
          <ac:chgData name="鈴木 泰樹" userId="66397c3e-6de1-45eb-a7ed-a87583d7df17" providerId="ADAL" clId="{EA29897F-D08F-4CD3-9F1C-9A96134140D9}" dt="2024-03-04T13:04:42.876" v="905" actId="255"/>
          <ac:spMkLst>
            <pc:docMk/>
            <pc:sldMk cId="2587355034" sldId="1298"/>
            <ac:spMk id="3" creationId="{00000000-0000-0000-0000-000000000000}"/>
          </ac:spMkLst>
        </pc:spChg>
      </pc:sldChg>
      <pc:sldChg chg="addSp delSp modSp add mod">
        <pc:chgData name="鈴木 泰樹" userId="66397c3e-6de1-45eb-a7ed-a87583d7df17" providerId="ADAL" clId="{EA29897F-D08F-4CD3-9F1C-9A96134140D9}" dt="2024-03-04T13:00:25.967" v="873" actId="12788"/>
        <pc:sldMkLst>
          <pc:docMk/>
          <pc:sldMk cId="351567365" sldId="1299"/>
        </pc:sldMkLst>
        <pc:spChg chg="mod">
          <ac:chgData name="鈴木 泰樹" userId="66397c3e-6de1-45eb-a7ed-a87583d7df17" providerId="ADAL" clId="{EA29897F-D08F-4CD3-9F1C-9A96134140D9}" dt="2024-03-04T11:44:52.671" v="169" actId="20577"/>
          <ac:spMkLst>
            <pc:docMk/>
            <pc:sldMk cId="351567365" sldId="1299"/>
            <ac:spMk id="2" creationId="{00000000-0000-0000-0000-000000000000}"/>
          </ac:spMkLst>
        </pc:spChg>
        <pc:spChg chg="add del mod">
          <ac:chgData name="鈴木 泰樹" userId="66397c3e-6de1-45eb-a7ed-a87583d7df17" providerId="ADAL" clId="{EA29897F-D08F-4CD3-9F1C-9A96134140D9}" dt="2024-03-04T12:59:34.412" v="846"/>
          <ac:spMkLst>
            <pc:docMk/>
            <pc:sldMk cId="351567365" sldId="1299"/>
            <ac:spMk id="3" creationId="{A45D2509-78EF-F9D2-ADA3-08FF613BAD42}"/>
          </ac:spMkLst>
        </pc:spChg>
        <pc:spChg chg="add del mod">
          <ac:chgData name="鈴木 泰樹" userId="66397c3e-6de1-45eb-a7ed-a87583d7df17" providerId="ADAL" clId="{EA29897F-D08F-4CD3-9F1C-9A96134140D9}" dt="2024-03-04T12:59:34.412" v="846"/>
          <ac:spMkLst>
            <pc:docMk/>
            <pc:sldMk cId="351567365" sldId="1299"/>
            <ac:spMk id="4" creationId="{9AA4605E-ACD4-908E-E033-7EB724550519}"/>
          </ac:spMkLst>
        </pc:spChg>
        <pc:spChg chg="add del mod">
          <ac:chgData name="鈴木 泰樹" userId="66397c3e-6de1-45eb-a7ed-a87583d7df17" providerId="ADAL" clId="{EA29897F-D08F-4CD3-9F1C-9A96134140D9}" dt="2024-03-04T12:59:34.412" v="846"/>
          <ac:spMkLst>
            <pc:docMk/>
            <pc:sldMk cId="351567365" sldId="1299"/>
            <ac:spMk id="5" creationId="{846025D9-01D8-60E4-2F22-C8877FB8D8FE}"/>
          </ac:spMkLst>
        </pc:spChg>
        <pc:spChg chg="add del mod">
          <ac:chgData name="鈴木 泰樹" userId="66397c3e-6de1-45eb-a7ed-a87583d7df17" providerId="ADAL" clId="{EA29897F-D08F-4CD3-9F1C-9A96134140D9}" dt="2024-03-04T12:59:34.412" v="846"/>
          <ac:spMkLst>
            <pc:docMk/>
            <pc:sldMk cId="351567365" sldId="1299"/>
            <ac:spMk id="7" creationId="{3C31DF98-FD7D-60E5-DB88-4E5BA41513CB}"/>
          </ac:spMkLst>
        </pc:spChg>
        <pc:spChg chg="add del mod">
          <ac:chgData name="鈴木 泰樹" userId="66397c3e-6de1-45eb-a7ed-a87583d7df17" providerId="ADAL" clId="{EA29897F-D08F-4CD3-9F1C-9A96134140D9}" dt="2024-03-04T12:59:34.412" v="846"/>
          <ac:spMkLst>
            <pc:docMk/>
            <pc:sldMk cId="351567365" sldId="1299"/>
            <ac:spMk id="8" creationId="{65EB03FC-DF5C-1BDB-9A55-9BC4F503CD01}"/>
          </ac:spMkLst>
        </pc:spChg>
        <pc:spChg chg="add del mod">
          <ac:chgData name="鈴木 泰樹" userId="66397c3e-6de1-45eb-a7ed-a87583d7df17" providerId="ADAL" clId="{EA29897F-D08F-4CD3-9F1C-9A96134140D9}" dt="2024-03-04T12:59:34.412" v="846"/>
          <ac:spMkLst>
            <pc:docMk/>
            <pc:sldMk cId="351567365" sldId="1299"/>
            <ac:spMk id="9" creationId="{F7C30EF8-E693-8C0C-01CD-FEA2F03AD807}"/>
          </ac:spMkLst>
        </pc:spChg>
        <pc:spChg chg="add del mod">
          <ac:chgData name="鈴木 泰樹" userId="66397c3e-6de1-45eb-a7ed-a87583d7df17" providerId="ADAL" clId="{EA29897F-D08F-4CD3-9F1C-9A96134140D9}" dt="2024-03-04T12:59:34.412" v="846"/>
          <ac:spMkLst>
            <pc:docMk/>
            <pc:sldMk cId="351567365" sldId="1299"/>
            <ac:spMk id="10" creationId="{70850FEB-FE8A-A941-1C26-62624F098976}"/>
          </ac:spMkLst>
        </pc:spChg>
        <pc:spChg chg="add del mod">
          <ac:chgData name="鈴木 泰樹" userId="66397c3e-6de1-45eb-a7ed-a87583d7df17" providerId="ADAL" clId="{EA29897F-D08F-4CD3-9F1C-9A96134140D9}" dt="2024-03-04T12:59:34.412" v="846"/>
          <ac:spMkLst>
            <pc:docMk/>
            <pc:sldMk cId="351567365" sldId="1299"/>
            <ac:spMk id="11" creationId="{A2D126D5-7CC0-60CA-8C69-108A4E2BA550}"/>
          </ac:spMkLst>
        </pc:spChg>
        <pc:spChg chg="add del mod">
          <ac:chgData name="鈴木 泰樹" userId="66397c3e-6de1-45eb-a7ed-a87583d7df17" providerId="ADAL" clId="{EA29897F-D08F-4CD3-9F1C-9A96134140D9}" dt="2024-03-04T12:59:34.412" v="846"/>
          <ac:spMkLst>
            <pc:docMk/>
            <pc:sldMk cId="351567365" sldId="1299"/>
            <ac:spMk id="12" creationId="{5FB0AF1A-E8B8-E339-AA01-59C21C5E4BE4}"/>
          </ac:spMkLst>
        </pc:spChg>
        <pc:spChg chg="add del mod">
          <ac:chgData name="鈴木 泰樹" userId="66397c3e-6de1-45eb-a7ed-a87583d7df17" providerId="ADAL" clId="{EA29897F-D08F-4CD3-9F1C-9A96134140D9}" dt="2024-03-04T12:59:34.412" v="846"/>
          <ac:spMkLst>
            <pc:docMk/>
            <pc:sldMk cId="351567365" sldId="1299"/>
            <ac:spMk id="13" creationId="{7BA0F4AE-88FA-DD54-F706-08F40A4E11A0}"/>
          </ac:spMkLst>
        </pc:spChg>
        <pc:spChg chg="add del mod">
          <ac:chgData name="鈴木 泰樹" userId="66397c3e-6de1-45eb-a7ed-a87583d7df17" providerId="ADAL" clId="{EA29897F-D08F-4CD3-9F1C-9A96134140D9}" dt="2024-03-04T12:59:34.412" v="846"/>
          <ac:spMkLst>
            <pc:docMk/>
            <pc:sldMk cId="351567365" sldId="1299"/>
            <ac:spMk id="14" creationId="{11A53E15-3815-2AE7-37E4-F43A7EDEC645}"/>
          </ac:spMkLst>
        </pc:spChg>
        <pc:spChg chg="add del mod">
          <ac:chgData name="鈴木 泰樹" userId="66397c3e-6de1-45eb-a7ed-a87583d7df17" providerId="ADAL" clId="{EA29897F-D08F-4CD3-9F1C-9A96134140D9}" dt="2024-03-04T12:59:34.412" v="846"/>
          <ac:spMkLst>
            <pc:docMk/>
            <pc:sldMk cId="351567365" sldId="1299"/>
            <ac:spMk id="16" creationId="{5344FCA0-F1BF-D5B3-3ECE-C01C3FA34515}"/>
          </ac:spMkLst>
        </pc:spChg>
        <pc:spChg chg="add del mod">
          <ac:chgData name="鈴木 泰樹" userId="66397c3e-6de1-45eb-a7ed-a87583d7df17" providerId="ADAL" clId="{EA29897F-D08F-4CD3-9F1C-9A96134140D9}" dt="2024-03-04T12:59:34.412" v="846"/>
          <ac:spMkLst>
            <pc:docMk/>
            <pc:sldMk cId="351567365" sldId="1299"/>
            <ac:spMk id="17" creationId="{25A220B2-C3C0-27C4-AFC9-3C6FE5AA1B69}"/>
          </ac:spMkLst>
        </pc:spChg>
        <pc:spChg chg="add del mod">
          <ac:chgData name="鈴木 泰樹" userId="66397c3e-6de1-45eb-a7ed-a87583d7df17" providerId="ADAL" clId="{EA29897F-D08F-4CD3-9F1C-9A96134140D9}" dt="2024-03-04T12:59:34.412" v="846"/>
          <ac:spMkLst>
            <pc:docMk/>
            <pc:sldMk cId="351567365" sldId="1299"/>
            <ac:spMk id="18" creationId="{6C4F234D-AF57-21DE-5837-D6B9545078BD}"/>
          </ac:spMkLst>
        </pc:spChg>
        <pc:spChg chg="add del mod">
          <ac:chgData name="鈴木 泰樹" userId="66397c3e-6de1-45eb-a7ed-a87583d7df17" providerId="ADAL" clId="{EA29897F-D08F-4CD3-9F1C-9A96134140D9}" dt="2024-03-04T12:59:34.412" v="846"/>
          <ac:spMkLst>
            <pc:docMk/>
            <pc:sldMk cId="351567365" sldId="1299"/>
            <ac:spMk id="19" creationId="{5754B359-7D02-21E5-2DC1-DC48EA438FE0}"/>
          </ac:spMkLst>
        </pc:spChg>
        <pc:spChg chg="add del mod">
          <ac:chgData name="鈴木 泰樹" userId="66397c3e-6de1-45eb-a7ed-a87583d7df17" providerId="ADAL" clId="{EA29897F-D08F-4CD3-9F1C-9A96134140D9}" dt="2024-03-04T12:59:34.412" v="846"/>
          <ac:spMkLst>
            <pc:docMk/>
            <pc:sldMk cId="351567365" sldId="1299"/>
            <ac:spMk id="20" creationId="{908D2868-8159-BCC8-3259-6BCAF07766F1}"/>
          </ac:spMkLst>
        </pc:spChg>
        <pc:spChg chg="add del mod">
          <ac:chgData name="鈴木 泰樹" userId="66397c3e-6de1-45eb-a7ed-a87583d7df17" providerId="ADAL" clId="{EA29897F-D08F-4CD3-9F1C-9A96134140D9}" dt="2024-03-04T12:59:34.412" v="846"/>
          <ac:spMkLst>
            <pc:docMk/>
            <pc:sldMk cId="351567365" sldId="1299"/>
            <ac:spMk id="21" creationId="{EB8156C0-1C96-B4FD-BD92-8E5F67CF7208}"/>
          </ac:spMkLst>
        </pc:spChg>
        <pc:spChg chg="add del mod">
          <ac:chgData name="鈴木 泰樹" userId="66397c3e-6de1-45eb-a7ed-a87583d7df17" providerId="ADAL" clId="{EA29897F-D08F-4CD3-9F1C-9A96134140D9}" dt="2024-03-04T12:59:34.412" v="846"/>
          <ac:spMkLst>
            <pc:docMk/>
            <pc:sldMk cId="351567365" sldId="1299"/>
            <ac:spMk id="22" creationId="{104C4343-0A96-6B7C-CBD9-C13DF0E3C3AD}"/>
          </ac:spMkLst>
        </pc:spChg>
        <pc:spChg chg="add del mod">
          <ac:chgData name="鈴木 泰樹" userId="66397c3e-6de1-45eb-a7ed-a87583d7df17" providerId="ADAL" clId="{EA29897F-D08F-4CD3-9F1C-9A96134140D9}" dt="2024-03-04T12:59:34.412" v="846"/>
          <ac:spMkLst>
            <pc:docMk/>
            <pc:sldMk cId="351567365" sldId="1299"/>
            <ac:spMk id="23" creationId="{F5051F77-3722-9E50-8226-F45498F7C12E}"/>
          </ac:spMkLst>
        </pc:spChg>
        <pc:spChg chg="add del mod">
          <ac:chgData name="鈴木 泰樹" userId="66397c3e-6de1-45eb-a7ed-a87583d7df17" providerId="ADAL" clId="{EA29897F-D08F-4CD3-9F1C-9A96134140D9}" dt="2024-03-04T12:59:34.412" v="846"/>
          <ac:spMkLst>
            <pc:docMk/>
            <pc:sldMk cId="351567365" sldId="1299"/>
            <ac:spMk id="24" creationId="{6F896509-A686-DCAC-C319-8C6B62B5A14E}"/>
          </ac:spMkLst>
        </pc:spChg>
        <pc:spChg chg="add del mod">
          <ac:chgData name="鈴木 泰樹" userId="66397c3e-6de1-45eb-a7ed-a87583d7df17" providerId="ADAL" clId="{EA29897F-D08F-4CD3-9F1C-9A96134140D9}" dt="2024-03-04T12:59:34.412" v="846"/>
          <ac:spMkLst>
            <pc:docMk/>
            <pc:sldMk cId="351567365" sldId="1299"/>
            <ac:spMk id="28" creationId="{1DF8F11B-F3A1-EDCB-7DB7-A695F5F38A81}"/>
          </ac:spMkLst>
        </pc:spChg>
        <pc:spChg chg="add del mod">
          <ac:chgData name="鈴木 泰樹" userId="66397c3e-6de1-45eb-a7ed-a87583d7df17" providerId="ADAL" clId="{EA29897F-D08F-4CD3-9F1C-9A96134140D9}" dt="2024-03-04T12:59:34.412" v="846"/>
          <ac:spMkLst>
            <pc:docMk/>
            <pc:sldMk cId="351567365" sldId="1299"/>
            <ac:spMk id="29" creationId="{3DDFE020-1473-67E1-1F9F-878D3895E5C1}"/>
          </ac:spMkLst>
        </pc:spChg>
        <pc:spChg chg="add del mod">
          <ac:chgData name="鈴木 泰樹" userId="66397c3e-6de1-45eb-a7ed-a87583d7df17" providerId="ADAL" clId="{EA29897F-D08F-4CD3-9F1C-9A96134140D9}" dt="2024-03-04T12:59:34.412" v="846"/>
          <ac:spMkLst>
            <pc:docMk/>
            <pc:sldMk cId="351567365" sldId="1299"/>
            <ac:spMk id="30" creationId="{C3B0D8B6-C989-B5F0-120A-755B79795519}"/>
          </ac:spMkLst>
        </pc:spChg>
        <pc:spChg chg="add del mod">
          <ac:chgData name="鈴木 泰樹" userId="66397c3e-6de1-45eb-a7ed-a87583d7df17" providerId="ADAL" clId="{EA29897F-D08F-4CD3-9F1C-9A96134140D9}" dt="2024-03-04T12:59:34.412" v="846"/>
          <ac:spMkLst>
            <pc:docMk/>
            <pc:sldMk cId="351567365" sldId="1299"/>
            <ac:spMk id="31" creationId="{56DC06C2-2199-F20B-35F9-3610C25F3715}"/>
          </ac:spMkLst>
        </pc:spChg>
        <pc:spChg chg="add del mod">
          <ac:chgData name="鈴木 泰樹" userId="66397c3e-6de1-45eb-a7ed-a87583d7df17" providerId="ADAL" clId="{EA29897F-D08F-4CD3-9F1C-9A96134140D9}" dt="2024-03-04T12:59:34.412" v="846"/>
          <ac:spMkLst>
            <pc:docMk/>
            <pc:sldMk cId="351567365" sldId="1299"/>
            <ac:spMk id="32" creationId="{C33521C9-6095-CF5D-7A81-050D8271F304}"/>
          </ac:spMkLst>
        </pc:spChg>
        <pc:spChg chg="add del mod">
          <ac:chgData name="鈴木 泰樹" userId="66397c3e-6de1-45eb-a7ed-a87583d7df17" providerId="ADAL" clId="{EA29897F-D08F-4CD3-9F1C-9A96134140D9}" dt="2024-03-04T12:59:34.412" v="846"/>
          <ac:spMkLst>
            <pc:docMk/>
            <pc:sldMk cId="351567365" sldId="1299"/>
            <ac:spMk id="33" creationId="{2562C02A-ED93-1503-C21E-9B17CD5A7C5D}"/>
          </ac:spMkLst>
        </pc:spChg>
        <pc:spChg chg="add del mod">
          <ac:chgData name="鈴木 泰樹" userId="66397c3e-6de1-45eb-a7ed-a87583d7df17" providerId="ADAL" clId="{EA29897F-D08F-4CD3-9F1C-9A96134140D9}" dt="2024-03-04T12:59:34.412" v="846"/>
          <ac:spMkLst>
            <pc:docMk/>
            <pc:sldMk cId="351567365" sldId="1299"/>
            <ac:spMk id="34" creationId="{CF6556E9-431C-7961-3680-3C2C02471087}"/>
          </ac:spMkLst>
        </pc:spChg>
        <pc:spChg chg="add del mod">
          <ac:chgData name="鈴木 泰樹" userId="66397c3e-6de1-45eb-a7ed-a87583d7df17" providerId="ADAL" clId="{EA29897F-D08F-4CD3-9F1C-9A96134140D9}" dt="2024-03-04T12:59:34.412" v="846"/>
          <ac:spMkLst>
            <pc:docMk/>
            <pc:sldMk cId="351567365" sldId="1299"/>
            <ac:spMk id="35" creationId="{761F5057-E5B8-8F97-9E89-E6671B88B9BA}"/>
          </ac:spMkLst>
        </pc:spChg>
        <pc:spChg chg="add del mod">
          <ac:chgData name="鈴木 泰樹" userId="66397c3e-6de1-45eb-a7ed-a87583d7df17" providerId="ADAL" clId="{EA29897F-D08F-4CD3-9F1C-9A96134140D9}" dt="2024-03-04T12:59:34.412" v="846"/>
          <ac:spMkLst>
            <pc:docMk/>
            <pc:sldMk cId="351567365" sldId="1299"/>
            <ac:spMk id="36" creationId="{17B71285-C35D-B99A-00B1-B654DE8BD3C4}"/>
          </ac:spMkLst>
        </pc:spChg>
        <pc:spChg chg="add del mod">
          <ac:chgData name="鈴木 泰樹" userId="66397c3e-6de1-45eb-a7ed-a87583d7df17" providerId="ADAL" clId="{EA29897F-D08F-4CD3-9F1C-9A96134140D9}" dt="2024-03-04T12:59:34.412" v="846"/>
          <ac:spMkLst>
            <pc:docMk/>
            <pc:sldMk cId="351567365" sldId="1299"/>
            <ac:spMk id="37" creationId="{4E0D0F52-51A6-6F2C-86C0-3F027097657A}"/>
          </ac:spMkLst>
        </pc:spChg>
        <pc:spChg chg="add del mod">
          <ac:chgData name="鈴木 泰樹" userId="66397c3e-6de1-45eb-a7ed-a87583d7df17" providerId="ADAL" clId="{EA29897F-D08F-4CD3-9F1C-9A96134140D9}" dt="2024-03-04T12:59:34.412" v="846"/>
          <ac:spMkLst>
            <pc:docMk/>
            <pc:sldMk cId="351567365" sldId="1299"/>
            <ac:spMk id="39" creationId="{5FA30D51-EE55-0646-E624-2F351CF74D7A}"/>
          </ac:spMkLst>
        </pc:spChg>
        <pc:spChg chg="add del mod">
          <ac:chgData name="鈴木 泰樹" userId="66397c3e-6de1-45eb-a7ed-a87583d7df17" providerId="ADAL" clId="{EA29897F-D08F-4CD3-9F1C-9A96134140D9}" dt="2024-03-04T12:59:34.412" v="846"/>
          <ac:spMkLst>
            <pc:docMk/>
            <pc:sldMk cId="351567365" sldId="1299"/>
            <ac:spMk id="40" creationId="{471511F1-D0EC-3B25-C3F3-726A92AE28F5}"/>
          </ac:spMkLst>
        </pc:spChg>
        <pc:spChg chg="add mod">
          <ac:chgData name="鈴木 泰樹" userId="66397c3e-6de1-45eb-a7ed-a87583d7df17" providerId="ADAL" clId="{EA29897F-D08F-4CD3-9F1C-9A96134140D9}" dt="2024-03-04T13:00:22.788" v="872" actId="164"/>
          <ac:spMkLst>
            <pc:docMk/>
            <pc:sldMk cId="351567365" sldId="1299"/>
            <ac:spMk id="41" creationId="{F5CEA248-4145-8E20-8C60-D1815EEC93AB}"/>
          </ac:spMkLst>
        </pc:spChg>
        <pc:spChg chg="add mod">
          <ac:chgData name="鈴木 泰樹" userId="66397c3e-6de1-45eb-a7ed-a87583d7df17" providerId="ADAL" clId="{EA29897F-D08F-4CD3-9F1C-9A96134140D9}" dt="2024-03-04T13:00:22.788" v="872" actId="164"/>
          <ac:spMkLst>
            <pc:docMk/>
            <pc:sldMk cId="351567365" sldId="1299"/>
            <ac:spMk id="42" creationId="{33EDEAFB-9737-9410-58A6-81A8B0DA4132}"/>
          </ac:spMkLst>
        </pc:spChg>
        <pc:spChg chg="add mod">
          <ac:chgData name="鈴木 泰樹" userId="66397c3e-6de1-45eb-a7ed-a87583d7df17" providerId="ADAL" clId="{EA29897F-D08F-4CD3-9F1C-9A96134140D9}" dt="2024-03-04T13:00:22.788" v="872" actId="164"/>
          <ac:spMkLst>
            <pc:docMk/>
            <pc:sldMk cId="351567365" sldId="1299"/>
            <ac:spMk id="43" creationId="{C26CE8F9-ABA8-374C-2E05-E3A9F3283985}"/>
          </ac:spMkLst>
        </pc:spChg>
        <pc:spChg chg="add mod">
          <ac:chgData name="鈴木 泰樹" userId="66397c3e-6de1-45eb-a7ed-a87583d7df17" providerId="ADAL" clId="{EA29897F-D08F-4CD3-9F1C-9A96134140D9}" dt="2024-03-04T13:00:22.788" v="872" actId="164"/>
          <ac:spMkLst>
            <pc:docMk/>
            <pc:sldMk cId="351567365" sldId="1299"/>
            <ac:spMk id="44" creationId="{AAA5ABBF-4813-8E50-1D52-A90D68F3520A}"/>
          </ac:spMkLst>
        </pc:spChg>
        <pc:spChg chg="add mod">
          <ac:chgData name="鈴木 泰樹" userId="66397c3e-6de1-45eb-a7ed-a87583d7df17" providerId="ADAL" clId="{EA29897F-D08F-4CD3-9F1C-9A96134140D9}" dt="2024-03-04T13:00:22.788" v="872" actId="164"/>
          <ac:spMkLst>
            <pc:docMk/>
            <pc:sldMk cId="351567365" sldId="1299"/>
            <ac:spMk id="45" creationId="{80F77430-AE1A-EA36-C505-26FE319161D2}"/>
          </ac:spMkLst>
        </pc:spChg>
        <pc:spChg chg="add mod">
          <ac:chgData name="鈴木 泰樹" userId="66397c3e-6de1-45eb-a7ed-a87583d7df17" providerId="ADAL" clId="{EA29897F-D08F-4CD3-9F1C-9A96134140D9}" dt="2024-03-04T13:00:22.788" v="872" actId="164"/>
          <ac:spMkLst>
            <pc:docMk/>
            <pc:sldMk cId="351567365" sldId="1299"/>
            <ac:spMk id="46" creationId="{7517A3A8-B519-3D5B-5D76-CF89E665DC97}"/>
          </ac:spMkLst>
        </pc:spChg>
        <pc:spChg chg="add mod">
          <ac:chgData name="鈴木 泰樹" userId="66397c3e-6de1-45eb-a7ed-a87583d7df17" providerId="ADAL" clId="{EA29897F-D08F-4CD3-9F1C-9A96134140D9}" dt="2024-03-04T13:00:22.788" v="872" actId="164"/>
          <ac:spMkLst>
            <pc:docMk/>
            <pc:sldMk cId="351567365" sldId="1299"/>
            <ac:spMk id="47" creationId="{03C45136-C023-DFF8-B418-03CBD1251B64}"/>
          </ac:spMkLst>
        </pc:spChg>
        <pc:spChg chg="add mod">
          <ac:chgData name="鈴木 泰樹" userId="66397c3e-6de1-45eb-a7ed-a87583d7df17" providerId="ADAL" clId="{EA29897F-D08F-4CD3-9F1C-9A96134140D9}" dt="2024-03-04T13:00:22.788" v="872" actId="164"/>
          <ac:spMkLst>
            <pc:docMk/>
            <pc:sldMk cId="351567365" sldId="1299"/>
            <ac:spMk id="48" creationId="{15B9DE62-BF9B-3BD6-3B0D-71B8BA6CD28E}"/>
          </ac:spMkLst>
        </pc:spChg>
        <pc:spChg chg="add mod">
          <ac:chgData name="鈴木 泰樹" userId="66397c3e-6de1-45eb-a7ed-a87583d7df17" providerId="ADAL" clId="{EA29897F-D08F-4CD3-9F1C-9A96134140D9}" dt="2024-03-04T13:00:22.788" v="872" actId="164"/>
          <ac:spMkLst>
            <pc:docMk/>
            <pc:sldMk cId="351567365" sldId="1299"/>
            <ac:spMk id="49" creationId="{8D596A51-447D-93FB-7566-1AB1AF40D707}"/>
          </ac:spMkLst>
        </pc:spChg>
        <pc:spChg chg="add mod">
          <ac:chgData name="鈴木 泰樹" userId="66397c3e-6de1-45eb-a7ed-a87583d7df17" providerId="ADAL" clId="{EA29897F-D08F-4CD3-9F1C-9A96134140D9}" dt="2024-03-04T13:00:22.788" v="872" actId="164"/>
          <ac:spMkLst>
            <pc:docMk/>
            <pc:sldMk cId="351567365" sldId="1299"/>
            <ac:spMk id="50" creationId="{AC02385B-D758-0BB2-6508-27FBB6D5BA00}"/>
          </ac:spMkLst>
        </pc:spChg>
        <pc:spChg chg="add mod">
          <ac:chgData name="鈴木 泰樹" userId="66397c3e-6de1-45eb-a7ed-a87583d7df17" providerId="ADAL" clId="{EA29897F-D08F-4CD3-9F1C-9A96134140D9}" dt="2024-03-04T13:00:22.788" v="872" actId="164"/>
          <ac:spMkLst>
            <pc:docMk/>
            <pc:sldMk cId="351567365" sldId="1299"/>
            <ac:spMk id="51" creationId="{AA88F7CC-557A-C208-95AA-9B6E1402D486}"/>
          </ac:spMkLst>
        </pc:spChg>
        <pc:spChg chg="add mod">
          <ac:chgData name="鈴木 泰樹" userId="66397c3e-6de1-45eb-a7ed-a87583d7df17" providerId="ADAL" clId="{EA29897F-D08F-4CD3-9F1C-9A96134140D9}" dt="2024-03-04T13:00:22.788" v="872" actId="164"/>
          <ac:spMkLst>
            <pc:docMk/>
            <pc:sldMk cId="351567365" sldId="1299"/>
            <ac:spMk id="53" creationId="{6958F3F2-8B40-0F0A-FA39-A88EBEC7507B}"/>
          </ac:spMkLst>
        </pc:spChg>
        <pc:spChg chg="add mod">
          <ac:chgData name="鈴木 泰樹" userId="66397c3e-6de1-45eb-a7ed-a87583d7df17" providerId="ADAL" clId="{EA29897F-D08F-4CD3-9F1C-9A96134140D9}" dt="2024-03-04T13:00:22.788" v="872" actId="164"/>
          <ac:spMkLst>
            <pc:docMk/>
            <pc:sldMk cId="351567365" sldId="1299"/>
            <ac:spMk id="54" creationId="{B45DF9B2-13B0-F407-B4D8-F0775954C395}"/>
          </ac:spMkLst>
        </pc:spChg>
        <pc:spChg chg="add mod">
          <ac:chgData name="鈴木 泰樹" userId="66397c3e-6de1-45eb-a7ed-a87583d7df17" providerId="ADAL" clId="{EA29897F-D08F-4CD3-9F1C-9A96134140D9}" dt="2024-03-04T13:00:22.788" v="872" actId="164"/>
          <ac:spMkLst>
            <pc:docMk/>
            <pc:sldMk cId="351567365" sldId="1299"/>
            <ac:spMk id="55" creationId="{26BA89C9-0F45-D033-4F01-D6557E74E7E5}"/>
          </ac:spMkLst>
        </pc:spChg>
        <pc:spChg chg="add mod">
          <ac:chgData name="鈴木 泰樹" userId="66397c3e-6de1-45eb-a7ed-a87583d7df17" providerId="ADAL" clId="{EA29897F-D08F-4CD3-9F1C-9A96134140D9}" dt="2024-03-04T13:00:22.788" v="872" actId="164"/>
          <ac:spMkLst>
            <pc:docMk/>
            <pc:sldMk cId="351567365" sldId="1299"/>
            <ac:spMk id="56" creationId="{0A92415B-687B-27C5-0079-3012C758E193}"/>
          </ac:spMkLst>
        </pc:spChg>
        <pc:spChg chg="add mod">
          <ac:chgData name="鈴木 泰樹" userId="66397c3e-6de1-45eb-a7ed-a87583d7df17" providerId="ADAL" clId="{EA29897F-D08F-4CD3-9F1C-9A96134140D9}" dt="2024-03-04T13:00:22.788" v="872" actId="164"/>
          <ac:spMkLst>
            <pc:docMk/>
            <pc:sldMk cId="351567365" sldId="1299"/>
            <ac:spMk id="57" creationId="{4478FF9E-5ADB-C1B6-2FF7-FACC67DC9101}"/>
          </ac:spMkLst>
        </pc:spChg>
        <pc:spChg chg="add mod">
          <ac:chgData name="鈴木 泰樹" userId="66397c3e-6de1-45eb-a7ed-a87583d7df17" providerId="ADAL" clId="{EA29897F-D08F-4CD3-9F1C-9A96134140D9}" dt="2024-03-04T13:00:22.788" v="872" actId="164"/>
          <ac:spMkLst>
            <pc:docMk/>
            <pc:sldMk cId="351567365" sldId="1299"/>
            <ac:spMk id="58" creationId="{914D0442-0D86-5C75-7845-88DFD2F38573}"/>
          </ac:spMkLst>
        </pc:spChg>
        <pc:spChg chg="add mod">
          <ac:chgData name="鈴木 泰樹" userId="66397c3e-6de1-45eb-a7ed-a87583d7df17" providerId="ADAL" clId="{EA29897F-D08F-4CD3-9F1C-9A96134140D9}" dt="2024-03-04T13:00:22.788" v="872" actId="164"/>
          <ac:spMkLst>
            <pc:docMk/>
            <pc:sldMk cId="351567365" sldId="1299"/>
            <ac:spMk id="59" creationId="{FCABDCCC-3916-4693-AE3D-593A8A98B468}"/>
          </ac:spMkLst>
        </pc:spChg>
        <pc:spChg chg="add mod">
          <ac:chgData name="鈴木 泰樹" userId="66397c3e-6de1-45eb-a7ed-a87583d7df17" providerId="ADAL" clId="{EA29897F-D08F-4CD3-9F1C-9A96134140D9}" dt="2024-03-04T13:00:22.788" v="872" actId="164"/>
          <ac:spMkLst>
            <pc:docMk/>
            <pc:sldMk cId="351567365" sldId="1299"/>
            <ac:spMk id="60" creationId="{26DB2060-23D7-092C-02DD-55190A7CB057}"/>
          </ac:spMkLst>
        </pc:spChg>
        <pc:spChg chg="add mod">
          <ac:chgData name="鈴木 泰樹" userId="66397c3e-6de1-45eb-a7ed-a87583d7df17" providerId="ADAL" clId="{EA29897F-D08F-4CD3-9F1C-9A96134140D9}" dt="2024-03-04T13:00:22.788" v="872" actId="164"/>
          <ac:spMkLst>
            <pc:docMk/>
            <pc:sldMk cId="351567365" sldId="1299"/>
            <ac:spMk id="61" creationId="{402F441C-4826-38C3-607E-D7B24E4600C7}"/>
          </ac:spMkLst>
        </pc:spChg>
        <pc:spChg chg="add mod">
          <ac:chgData name="鈴木 泰樹" userId="66397c3e-6de1-45eb-a7ed-a87583d7df17" providerId="ADAL" clId="{EA29897F-D08F-4CD3-9F1C-9A96134140D9}" dt="2024-03-04T13:00:22.788" v="872" actId="164"/>
          <ac:spMkLst>
            <pc:docMk/>
            <pc:sldMk cId="351567365" sldId="1299"/>
            <ac:spMk id="65" creationId="{CCA07A2F-9718-7FA5-FB5B-0CF8A314BB10}"/>
          </ac:spMkLst>
        </pc:spChg>
        <pc:spChg chg="add mod">
          <ac:chgData name="鈴木 泰樹" userId="66397c3e-6de1-45eb-a7ed-a87583d7df17" providerId="ADAL" clId="{EA29897F-D08F-4CD3-9F1C-9A96134140D9}" dt="2024-03-04T13:00:22.788" v="872" actId="164"/>
          <ac:spMkLst>
            <pc:docMk/>
            <pc:sldMk cId="351567365" sldId="1299"/>
            <ac:spMk id="66" creationId="{9A0625E3-431B-752E-DA46-2BC46713FE00}"/>
          </ac:spMkLst>
        </pc:spChg>
        <pc:spChg chg="add mod">
          <ac:chgData name="鈴木 泰樹" userId="66397c3e-6de1-45eb-a7ed-a87583d7df17" providerId="ADAL" clId="{EA29897F-D08F-4CD3-9F1C-9A96134140D9}" dt="2024-03-04T13:00:22.788" v="872" actId="164"/>
          <ac:spMkLst>
            <pc:docMk/>
            <pc:sldMk cId="351567365" sldId="1299"/>
            <ac:spMk id="67" creationId="{50715CC7-B7AB-4AB6-2DB3-4DE451FBCE9E}"/>
          </ac:spMkLst>
        </pc:spChg>
        <pc:spChg chg="add mod">
          <ac:chgData name="鈴木 泰樹" userId="66397c3e-6de1-45eb-a7ed-a87583d7df17" providerId="ADAL" clId="{EA29897F-D08F-4CD3-9F1C-9A96134140D9}" dt="2024-03-04T13:00:22.788" v="872" actId="164"/>
          <ac:spMkLst>
            <pc:docMk/>
            <pc:sldMk cId="351567365" sldId="1299"/>
            <ac:spMk id="68" creationId="{5365387C-0A77-68C2-DE04-2B5C75A8A065}"/>
          </ac:spMkLst>
        </pc:spChg>
        <pc:spChg chg="add mod">
          <ac:chgData name="鈴木 泰樹" userId="66397c3e-6de1-45eb-a7ed-a87583d7df17" providerId="ADAL" clId="{EA29897F-D08F-4CD3-9F1C-9A96134140D9}" dt="2024-03-04T13:00:22.788" v="872" actId="164"/>
          <ac:spMkLst>
            <pc:docMk/>
            <pc:sldMk cId="351567365" sldId="1299"/>
            <ac:spMk id="69" creationId="{2B859154-2A9E-0773-B258-C9E80F1A1077}"/>
          </ac:spMkLst>
        </pc:spChg>
        <pc:spChg chg="add mod">
          <ac:chgData name="鈴木 泰樹" userId="66397c3e-6de1-45eb-a7ed-a87583d7df17" providerId="ADAL" clId="{EA29897F-D08F-4CD3-9F1C-9A96134140D9}" dt="2024-03-04T13:00:22.788" v="872" actId="164"/>
          <ac:spMkLst>
            <pc:docMk/>
            <pc:sldMk cId="351567365" sldId="1299"/>
            <ac:spMk id="70" creationId="{FB7A743B-E0F1-7DC6-54F5-097BBC324460}"/>
          </ac:spMkLst>
        </pc:spChg>
        <pc:spChg chg="add mod">
          <ac:chgData name="鈴木 泰樹" userId="66397c3e-6de1-45eb-a7ed-a87583d7df17" providerId="ADAL" clId="{EA29897F-D08F-4CD3-9F1C-9A96134140D9}" dt="2024-03-04T13:00:22.788" v="872" actId="164"/>
          <ac:spMkLst>
            <pc:docMk/>
            <pc:sldMk cId="351567365" sldId="1299"/>
            <ac:spMk id="71" creationId="{E30645B1-3956-593A-BF40-EECA060A24BF}"/>
          </ac:spMkLst>
        </pc:spChg>
        <pc:spChg chg="add mod">
          <ac:chgData name="鈴木 泰樹" userId="66397c3e-6de1-45eb-a7ed-a87583d7df17" providerId="ADAL" clId="{EA29897F-D08F-4CD3-9F1C-9A96134140D9}" dt="2024-03-04T13:00:22.788" v="872" actId="164"/>
          <ac:spMkLst>
            <pc:docMk/>
            <pc:sldMk cId="351567365" sldId="1299"/>
            <ac:spMk id="72" creationId="{C3C6A71A-9949-729B-C3FE-80951805F6D9}"/>
          </ac:spMkLst>
        </pc:spChg>
        <pc:spChg chg="add mod">
          <ac:chgData name="鈴木 泰樹" userId="66397c3e-6de1-45eb-a7ed-a87583d7df17" providerId="ADAL" clId="{EA29897F-D08F-4CD3-9F1C-9A96134140D9}" dt="2024-03-04T13:00:22.788" v="872" actId="164"/>
          <ac:spMkLst>
            <pc:docMk/>
            <pc:sldMk cId="351567365" sldId="1299"/>
            <ac:spMk id="73" creationId="{4154FA8A-CEB5-4611-8D6F-3B785323D4D8}"/>
          </ac:spMkLst>
        </pc:spChg>
        <pc:spChg chg="add mod">
          <ac:chgData name="鈴木 泰樹" userId="66397c3e-6de1-45eb-a7ed-a87583d7df17" providerId="ADAL" clId="{EA29897F-D08F-4CD3-9F1C-9A96134140D9}" dt="2024-03-04T13:00:22.788" v="872" actId="164"/>
          <ac:spMkLst>
            <pc:docMk/>
            <pc:sldMk cId="351567365" sldId="1299"/>
            <ac:spMk id="74" creationId="{A1376918-A5A3-0876-CEB8-7072184FEEBD}"/>
          </ac:spMkLst>
        </pc:spChg>
        <pc:spChg chg="add mod">
          <ac:chgData name="鈴木 泰樹" userId="66397c3e-6de1-45eb-a7ed-a87583d7df17" providerId="ADAL" clId="{EA29897F-D08F-4CD3-9F1C-9A96134140D9}" dt="2024-03-04T13:00:22.788" v="872" actId="164"/>
          <ac:spMkLst>
            <pc:docMk/>
            <pc:sldMk cId="351567365" sldId="1299"/>
            <ac:spMk id="76" creationId="{34267630-6137-C54A-7E07-A054F316590B}"/>
          </ac:spMkLst>
        </pc:spChg>
        <pc:spChg chg="add mod">
          <ac:chgData name="鈴木 泰樹" userId="66397c3e-6de1-45eb-a7ed-a87583d7df17" providerId="ADAL" clId="{EA29897F-D08F-4CD3-9F1C-9A96134140D9}" dt="2024-03-04T13:00:22.788" v="872" actId="164"/>
          <ac:spMkLst>
            <pc:docMk/>
            <pc:sldMk cId="351567365" sldId="1299"/>
            <ac:spMk id="77" creationId="{5284045C-8B59-35D8-F521-7CEA98D0F931}"/>
          </ac:spMkLst>
        </pc:spChg>
        <pc:grpChg chg="add mod">
          <ac:chgData name="鈴木 泰樹" userId="66397c3e-6de1-45eb-a7ed-a87583d7df17" providerId="ADAL" clId="{EA29897F-D08F-4CD3-9F1C-9A96134140D9}" dt="2024-03-04T13:00:13.015" v="871" actId="164"/>
          <ac:grpSpMkLst>
            <pc:docMk/>
            <pc:sldMk cId="351567365" sldId="1299"/>
            <ac:grpSpMk id="78" creationId="{2A04D8F4-40F4-F242-D82C-5E7B90E5F46D}"/>
          </ac:grpSpMkLst>
        </pc:grpChg>
        <pc:grpChg chg="add mod">
          <ac:chgData name="鈴木 泰樹" userId="66397c3e-6de1-45eb-a7ed-a87583d7df17" providerId="ADAL" clId="{EA29897F-D08F-4CD3-9F1C-9A96134140D9}" dt="2024-03-04T13:00:25.967" v="873" actId="12788"/>
          <ac:grpSpMkLst>
            <pc:docMk/>
            <pc:sldMk cId="351567365" sldId="1299"/>
            <ac:grpSpMk id="79" creationId="{C823AE90-16B5-D538-51F5-AD9CD95C8534}"/>
          </ac:grpSpMkLst>
        </pc:grpChg>
        <pc:picChg chg="del">
          <ac:chgData name="鈴木 泰樹" userId="66397c3e-6de1-45eb-a7ed-a87583d7df17" providerId="ADAL" clId="{EA29897F-D08F-4CD3-9F1C-9A96134140D9}" dt="2024-03-04T12:59:21.817" v="844" actId="478"/>
          <ac:picMkLst>
            <pc:docMk/>
            <pc:sldMk cId="351567365" sldId="1299"/>
            <ac:picMk id="6" creationId="{00000000-0000-0000-0000-000000000000}"/>
          </ac:picMkLst>
        </pc:picChg>
        <pc:cxnChg chg="add del mod">
          <ac:chgData name="鈴木 泰樹" userId="66397c3e-6de1-45eb-a7ed-a87583d7df17" providerId="ADAL" clId="{EA29897F-D08F-4CD3-9F1C-9A96134140D9}" dt="2024-03-04T12:59:34.412" v="846"/>
          <ac:cxnSpMkLst>
            <pc:docMk/>
            <pc:sldMk cId="351567365" sldId="1299"/>
            <ac:cxnSpMk id="15" creationId="{7380351E-098E-7C99-06F5-D6A332A692F6}"/>
          </ac:cxnSpMkLst>
        </pc:cxnChg>
        <pc:cxnChg chg="add del mod">
          <ac:chgData name="鈴木 泰樹" userId="66397c3e-6de1-45eb-a7ed-a87583d7df17" providerId="ADAL" clId="{EA29897F-D08F-4CD3-9F1C-9A96134140D9}" dt="2024-03-04T12:59:34.412" v="846"/>
          <ac:cxnSpMkLst>
            <pc:docMk/>
            <pc:sldMk cId="351567365" sldId="1299"/>
            <ac:cxnSpMk id="25" creationId="{F06BFA13-DB1A-F07C-6170-2B328C9C32A0}"/>
          </ac:cxnSpMkLst>
        </pc:cxnChg>
        <pc:cxnChg chg="add del mod">
          <ac:chgData name="鈴木 泰樹" userId="66397c3e-6de1-45eb-a7ed-a87583d7df17" providerId="ADAL" clId="{EA29897F-D08F-4CD3-9F1C-9A96134140D9}" dt="2024-03-04T12:59:34.412" v="846"/>
          <ac:cxnSpMkLst>
            <pc:docMk/>
            <pc:sldMk cId="351567365" sldId="1299"/>
            <ac:cxnSpMk id="26" creationId="{7C41AE21-FC54-F970-6EFC-C8E10FED3F6B}"/>
          </ac:cxnSpMkLst>
        </pc:cxnChg>
        <pc:cxnChg chg="add del mod">
          <ac:chgData name="鈴木 泰樹" userId="66397c3e-6de1-45eb-a7ed-a87583d7df17" providerId="ADAL" clId="{EA29897F-D08F-4CD3-9F1C-9A96134140D9}" dt="2024-03-04T12:59:34.412" v="846"/>
          <ac:cxnSpMkLst>
            <pc:docMk/>
            <pc:sldMk cId="351567365" sldId="1299"/>
            <ac:cxnSpMk id="27" creationId="{BB8EBB19-0D39-E87D-480D-A43C89768584}"/>
          </ac:cxnSpMkLst>
        </pc:cxnChg>
        <pc:cxnChg chg="add del mod">
          <ac:chgData name="鈴木 泰樹" userId="66397c3e-6de1-45eb-a7ed-a87583d7df17" providerId="ADAL" clId="{EA29897F-D08F-4CD3-9F1C-9A96134140D9}" dt="2024-03-04T12:59:34.412" v="846"/>
          <ac:cxnSpMkLst>
            <pc:docMk/>
            <pc:sldMk cId="351567365" sldId="1299"/>
            <ac:cxnSpMk id="38" creationId="{72875648-9CAB-F2A5-85E0-DB96DC19D21E}"/>
          </ac:cxnSpMkLst>
        </pc:cxnChg>
        <pc:cxnChg chg="add mod">
          <ac:chgData name="鈴木 泰樹" userId="66397c3e-6de1-45eb-a7ed-a87583d7df17" providerId="ADAL" clId="{EA29897F-D08F-4CD3-9F1C-9A96134140D9}" dt="2024-03-04T13:00:22.788" v="872" actId="164"/>
          <ac:cxnSpMkLst>
            <pc:docMk/>
            <pc:sldMk cId="351567365" sldId="1299"/>
            <ac:cxnSpMk id="52" creationId="{CE6B5C6C-A456-FB36-D869-EDFEB31CC93A}"/>
          </ac:cxnSpMkLst>
        </pc:cxnChg>
        <pc:cxnChg chg="add mod">
          <ac:chgData name="鈴木 泰樹" userId="66397c3e-6de1-45eb-a7ed-a87583d7df17" providerId="ADAL" clId="{EA29897F-D08F-4CD3-9F1C-9A96134140D9}" dt="2024-03-04T13:00:22.788" v="872" actId="164"/>
          <ac:cxnSpMkLst>
            <pc:docMk/>
            <pc:sldMk cId="351567365" sldId="1299"/>
            <ac:cxnSpMk id="62" creationId="{7CCB96C5-2ADE-8927-4557-6E818E7409C7}"/>
          </ac:cxnSpMkLst>
        </pc:cxnChg>
        <pc:cxnChg chg="add mod">
          <ac:chgData name="鈴木 泰樹" userId="66397c3e-6de1-45eb-a7ed-a87583d7df17" providerId="ADAL" clId="{EA29897F-D08F-4CD3-9F1C-9A96134140D9}" dt="2024-03-04T13:00:22.788" v="872" actId="164"/>
          <ac:cxnSpMkLst>
            <pc:docMk/>
            <pc:sldMk cId="351567365" sldId="1299"/>
            <ac:cxnSpMk id="63" creationId="{4DA0B50E-8094-F4BB-3206-F1089767A5C8}"/>
          </ac:cxnSpMkLst>
        </pc:cxnChg>
        <pc:cxnChg chg="add mod">
          <ac:chgData name="鈴木 泰樹" userId="66397c3e-6de1-45eb-a7ed-a87583d7df17" providerId="ADAL" clId="{EA29897F-D08F-4CD3-9F1C-9A96134140D9}" dt="2024-03-04T13:00:22.788" v="872" actId="164"/>
          <ac:cxnSpMkLst>
            <pc:docMk/>
            <pc:sldMk cId="351567365" sldId="1299"/>
            <ac:cxnSpMk id="64" creationId="{F99E3FF2-6001-EF3D-3B3B-C965A140B3DB}"/>
          </ac:cxnSpMkLst>
        </pc:cxnChg>
        <pc:cxnChg chg="add mod">
          <ac:chgData name="鈴木 泰樹" userId="66397c3e-6de1-45eb-a7ed-a87583d7df17" providerId="ADAL" clId="{EA29897F-D08F-4CD3-9F1C-9A96134140D9}" dt="2024-03-04T13:00:22.788" v="872" actId="164"/>
          <ac:cxnSpMkLst>
            <pc:docMk/>
            <pc:sldMk cId="351567365" sldId="1299"/>
            <ac:cxnSpMk id="75" creationId="{34C1547F-B2FA-BA4D-7B46-48163D5E3410}"/>
          </ac:cxnSpMkLst>
        </pc:cxnChg>
      </pc:sldChg>
      <pc:sldChg chg="addSp delSp modSp add mod">
        <pc:chgData name="鈴木 泰樹" userId="66397c3e-6de1-45eb-a7ed-a87583d7df17" providerId="ADAL" clId="{EA29897F-D08F-4CD3-9F1C-9A96134140D9}" dt="2024-03-04T13:01:26.431" v="879" actId="12788"/>
        <pc:sldMkLst>
          <pc:docMk/>
          <pc:sldMk cId="3319437592" sldId="1300"/>
        </pc:sldMkLst>
        <pc:spChg chg="mod">
          <ac:chgData name="鈴木 泰樹" userId="66397c3e-6de1-45eb-a7ed-a87583d7df17" providerId="ADAL" clId="{EA29897F-D08F-4CD3-9F1C-9A96134140D9}" dt="2024-03-04T11:44:58.003" v="171" actId="20577"/>
          <ac:spMkLst>
            <pc:docMk/>
            <pc:sldMk cId="3319437592" sldId="1300"/>
            <ac:spMk id="2" creationId="{00000000-0000-0000-0000-000000000000}"/>
          </ac:spMkLst>
        </pc:spChg>
        <pc:spChg chg="add mod">
          <ac:chgData name="鈴木 泰樹" userId="66397c3e-6de1-45eb-a7ed-a87583d7df17" providerId="ADAL" clId="{EA29897F-D08F-4CD3-9F1C-9A96134140D9}" dt="2024-03-04T13:01:23.059" v="878" actId="164"/>
          <ac:spMkLst>
            <pc:docMk/>
            <pc:sldMk cId="3319437592" sldId="1300"/>
            <ac:spMk id="4" creationId="{115CD649-9A35-25EF-DE17-B9FD80C7B8BF}"/>
          </ac:spMkLst>
        </pc:spChg>
        <pc:spChg chg="add mod">
          <ac:chgData name="鈴木 泰樹" userId="66397c3e-6de1-45eb-a7ed-a87583d7df17" providerId="ADAL" clId="{EA29897F-D08F-4CD3-9F1C-9A96134140D9}" dt="2024-03-04T13:01:23.059" v="878" actId="164"/>
          <ac:spMkLst>
            <pc:docMk/>
            <pc:sldMk cId="3319437592" sldId="1300"/>
            <ac:spMk id="5" creationId="{927B5FB7-122B-FACC-F188-33A7CD378E09}"/>
          </ac:spMkLst>
        </pc:spChg>
        <pc:spChg chg="add mod">
          <ac:chgData name="鈴木 泰樹" userId="66397c3e-6de1-45eb-a7ed-a87583d7df17" providerId="ADAL" clId="{EA29897F-D08F-4CD3-9F1C-9A96134140D9}" dt="2024-03-04T13:01:23.059" v="878" actId="164"/>
          <ac:spMkLst>
            <pc:docMk/>
            <pc:sldMk cId="3319437592" sldId="1300"/>
            <ac:spMk id="6" creationId="{F5428990-36AE-3FFD-CF55-0B2B6D784F56}"/>
          </ac:spMkLst>
        </pc:spChg>
        <pc:spChg chg="add mod">
          <ac:chgData name="鈴木 泰樹" userId="66397c3e-6de1-45eb-a7ed-a87583d7df17" providerId="ADAL" clId="{EA29897F-D08F-4CD3-9F1C-9A96134140D9}" dt="2024-03-04T13:01:23.059" v="878" actId="164"/>
          <ac:spMkLst>
            <pc:docMk/>
            <pc:sldMk cId="3319437592" sldId="1300"/>
            <ac:spMk id="7" creationId="{6652A262-97AF-6227-76C4-6AAE15C5E4CB}"/>
          </ac:spMkLst>
        </pc:spChg>
        <pc:spChg chg="add mod">
          <ac:chgData name="鈴木 泰樹" userId="66397c3e-6de1-45eb-a7ed-a87583d7df17" providerId="ADAL" clId="{EA29897F-D08F-4CD3-9F1C-9A96134140D9}" dt="2024-03-04T13:01:23.059" v="878" actId="164"/>
          <ac:spMkLst>
            <pc:docMk/>
            <pc:sldMk cId="3319437592" sldId="1300"/>
            <ac:spMk id="8" creationId="{96225317-A195-7AD4-8BD5-673B8EE8DFCA}"/>
          </ac:spMkLst>
        </pc:spChg>
        <pc:spChg chg="add mod">
          <ac:chgData name="鈴木 泰樹" userId="66397c3e-6de1-45eb-a7ed-a87583d7df17" providerId="ADAL" clId="{EA29897F-D08F-4CD3-9F1C-9A96134140D9}" dt="2024-03-04T13:01:23.059" v="878" actId="164"/>
          <ac:spMkLst>
            <pc:docMk/>
            <pc:sldMk cId="3319437592" sldId="1300"/>
            <ac:spMk id="9" creationId="{813AC63E-5B40-14DB-DE04-BACD740E25B7}"/>
          </ac:spMkLst>
        </pc:spChg>
        <pc:spChg chg="add mod">
          <ac:chgData name="鈴木 泰樹" userId="66397c3e-6de1-45eb-a7ed-a87583d7df17" providerId="ADAL" clId="{EA29897F-D08F-4CD3-9F1C-9A96134140D9}" dt="2024-03-04T13:01:23.059" v="878" actId="164"/>
          <ac:spMkLst>
            <pc:docMk/>
            <pc:sldMk cId="3319437592" sldId="1300"/>
            <ac:spMk id="11" creationId="{22E72AEA-1979-5CC7-BFC9-748458C9F13D}"/>
          </ac:spMkLst>
        </pc:spChg>
        <pc:spChg chg="add mod">
          <ac:chgData name="鈴木 泰樹" userId="66397c3e-6de1-45eb-a7ed-a87583d7df17" providerId="ADAL" clId="{EA29897F-D08F-4CD3-9F1C-9A96134140D9}" dt="2024-03-04T13:01:23.059" v="878" actId="164"/>
          <ac:spMkLst>
            <pc:docMk/>
            <pc:sldMk cId="3319437592" sldId="1300"/>
            <ac:spMk id="12" creationId="{CBFF3A75-B6C4-4461-875C-145EE1B7C772}"/>
          </ac:spMkLst>
        </pc:spChg>
        <pc:spChg chg="add mod">
          <ac:chgData name="鈴木 泰樹" userId="66397c3e-6de1-45eb-a7ed-a87583d7df17" providerId="ADAL" clId="{EA29897F-D08F-4CD3-9F1C-9A96134140D9}" dt="2024-03-04T13:01:23.059" v="878" actId="164"/>
          <ac:spMkLst>
            <pc:docMk/>
            <pc:sldMk cId="3319437592" sldId="1300"/>
            <ac:spMk id="13" creationId="{9DC9C48F-DE3D-35DE-B7CF-FE705150A72F}"/>
          </ac:spMkLst>
        </pc:spChg>
        <pc:spChg chg="add mod">
          <ac:chgData name="鈴木 泰樹" userId="66397c3e-6de1-45eb-a7ed-a87583d7df17" providerId="ADAL" clId="{EA29897F-D08F-4CD3-9F1C-9A96134140D9}" dt="2024-03-04T13:01:23.059" v="878" actId="164"/>
          <ac:spMkLst>
            <pc:docMk/>
            <pc:sldMk cId="3319437592" sldId="1300"/>
            <ac:spMk id="14" creationId="{578041F0-9D04-59BB-57BB-4E73DDE3B535}"/>
          </ac:spMkLst>
        </pc:spChg>
        <pc:spChg chg="add mod">
          <ac:chgData name="鈴木 泰樹" userId="66397c3e-6de1-45eb-a7ed-a87583d7df17" providerId="ADAL" clId="{EA29897F-D08F-4CD3-9F1C-9A96134140D9}" dt="2024-03-04T13:01:23.059" v="878" actId="164"/>
          <ac:spMkLst>
            <pc:docMk/>
            <pc:sldMk cId="3319437592" sldId="1300"/>
            <ac:spMk id="15" creationId="{275A66B9-0BDD-B725-AF8A-E7BE01F9FAEB}"/>
          </ac:spMkLst>
        </pc:spChg>
        <pc:spChg chg="add mod">
          <ac:chgData name="鈴木 泰樹" userId="66397c3e-6de1-45eb-a7ed-a87583d7df17" providerId="ADAL" clId="{EA29897F-D08F-4CD3-9F1C-9A96134140D9}" dt="2024-03-04T13:01:23.059" v="878" actId="164"/>
          <ac:spMkLst>
            <pc:docMk/>
            <pc:sldMk cId="3319437592" sldId="1300"/>
            <ac:spMk id="16" creationId="{81CF7D1B-9E92-1325-91C2-25FA8327D230}"/>
          </ac:spMkLst>
        </pc:spChg>
        <pc:spChg chg="add mod">
          <ac:chgData name="鈴木 泰樹" userId="66397c3e-6de1-45eb-a7ed-a87583d7df17" providerId="ADAL" clId="{EA29897F-D08F-4CD3-9F1C-9A96134140D9}" dt="2024-03-04T13:01:23.059" v="878" actId="164"/>
          <ac:spMkLst>
            <pc:docMk/>
            <pc:sldMk cId="3319437592" sldId="1300"/>
            <ac:spMk id="17" creationId="{691B975D-6E1B-2B6D-A3C3-A6AE5A409F9D}"/>
          </ac:spMkLst>
        </pc:spChg>
        <pc:spChg chg="add mod">
          <ac:chgData name="鈴木 泰樹" userId="66397c3e-6de1-45eb-a7ed-a87583d7df17" providerId="ADAL" clId="{EA29897F-D08F-4CD3-9F1C-9A96134140D9}" dt="2024-03-04T13:01:23.059" v="878" actId="164"/>
          <ac:spMkLst>
            <pc:docMk/>
            <pc:sldMk cId="3319437592" sldId="1300"/>
            <ac:spMk id="18" creationId="{B33F1207-F5A0-C594-1543-B40625A37225}"/>
          </ac:spMkLst>
        </pc:spChg>
        <pc:spChg chg="add mod">
          <ac:chgData name="鈴木 泰樹" userId="66397c3e-6de1-45eb-a7ed-a87583d7df17" providerId="ADAL" clId="{EA29897F-D08F-4CD3-9F1C-9A96134140D9}" dt="2024-03-04T13:01:23.059" v="878" actId="164"/>
          <ac:spMkLst>
            <pc:docMk/>
            <pc:sldMk cId="3319437592" sldId="1300"/>
            <ac:spMk id="19" creationId="{14F243D7-A404-26E8-EA80-0EBDB724C64C}"/>
          </ac:spMkLst>
        </pc:spChg>
        <pc:spChg chg="add mod">
          <ac:chgData name="鈴木 泰樹" userId="66397c3e-6de1-45eb-a7ed-a87583d7df17" providerId="ADAL" clId="{EA29897F-D08F-4CD3-9F1C-9A96134140D9}" dt="2024-03-04T13:01:23.059" v="878" actId="164"/>
          <ac:spMkLst>
            <pc:docMk/>
            <pc:sldMk cId="3319437592" sldId="1300"/>
            <ac:spMk id="22" creationId="{44FE75F2-2F36-64E3-9B6C-78E01B03379F}"/>
          </ac:spMkLst>
        </pc:spChg>
        <pc:spChg chg="add mod">
          <ac:chgData name="鈴木 泰樹" userId="66397c3e-6de1-45eb-a7ed-a87583d7df17" providerId="ADAL" clId="{EA29897F-D08F-4CD3-9F1C-9A96134140D9}" dt="2024-03-04T13:01:23.059" v="878" actId="164"/>
          <ac:spMkLst>
            <pc:docMk/>
            <pc:sldMk cId="3319437592" sldId="1300"/>
            <ac:spMk id="23" creationId="{C097A43D-18EE-44DB-C4E5-0792F956833B}"/>
          </ac:spMkLst>
        </pc:spChg>
        <pc:spChg chg="add mod">
          <ac:chgData name="鈴木 泰樹" userId="66397c3e-6de1-45eb-a7ed-a87583d7df17" providerId="ADAL" clId="{EA29897F-D08F-4CD3-9F1C-9A96134140D9}" dt="2024-03-04T13:01:23.059" v="878" actId="164"/>
          <ac:spMkLst>
            <pc:docMk/>
            <pc:sldMk cId="3319437592" sldId="1300"/>
            <ac:spMk id="24" creationId="{124AC829-8D58-429A-5C85-485D2420A0A8}"/>
          </ac:spMkLst>
        </pc:spChg>
        <pc:spChg chg="add mod">
          <ac:chgData name="鈴木 泰樹" userId="66397c3e-6de1-45eb-a7ed-a87583d7df17" providerId="ADAL" clId="{EA29897F-D08F-4CD3-9F1C-9A96134140D9}" dt="2024-03-04T13:01:23.059" v="878" actId="164"/>
          <ac:spMkLst>
            <pc:docMk/>
            <pc:sldMk cId="3319437592" sldId="1300"/>
            <ac:spMk id="25" creationId="{F357AA28-3939-B060-19A9-134CB6294849}"/>
          </ac:spMkLst>
        </pc:spChg>
        <pc:spChg chg="add mod">
          <ac:chgData name="鈴木 泰樹" userId="66397c3e-6de1-45eb-a7ed-a87583d7df17" providerId="ADAL" clId="{EA29897F-D08F-4CD3-9F1C-9A96134140D9}" dt="2024-03-04T13:01:23.059" v="878" actId="164"/>
          <ac:spMkLst>
            <pc:docMk/>
            <pc:sldMk cId="3319437592" sldId="1300"/>
            <ac:spMk id="26" creationId="{35EAD088-0446-1396-DA28-9B7AF2172F5C}"/>
          </ac:spMkLst>
        </pc:spChg>
        <pc:spChg chg="add mod">
          <ac:chgData name="鈴木 泰樹" userId="66397c3e-6de1-45eb-a7ed-a87583d7df17" providerId="ADAL" clId="{EA29897F-D08F-4CD3-9F1C-9A96134140D9}" dt="2024-03-04T13:01:23.059" v="878" actId="164"/>
          <ac:spMkLst>
            <pc:docMk/>
            <pc:sldMk cId="3319437592" sldId="1300"/>
            <ac:spMk id="27" creationId="{869AE49C-9A7D-1861-218E-0F93462F42ED}"/>
          </ac:spMkLst>
        </pc:spChg>
        <pc:spChg chg="add mod">
          <ac:chgData name="鈴木 泰樹" userId="66397c3e-6de1-45eb-a7ed-a87583d7df17" providerId="ADAL" clId="{EA29897F-D08F-4CD3-9F1C-9A96134140D9}" dt="2024-03-04T13:01:23.059" v="878" actId="164"/>
          <ac:spMkLst>
            <pc:docMk/>
            <pc:sldMk cId="3319437592" sldId="1300"/>
            <ac:spMk id="28" creationId="{C254A503-2F32-9534-4BD9-2EC16CB40E20}"/>
          </ac:spMkLst>
        </pc:spChg>
        <pc:spChg chg="add mod">
          <ac:chgData name="鈴木 泰樹" userId="66397c3e-6de1-45eb-a7ed-a87583d7df17" providerId="ADAL" clId="{EA29897F-D08F-4CD3-9F1C-9A96134140D9}" dt="2024-03-04T13:01:23.059" v="878" actId="164"/>
          <ac:spMkLst>
            <pc:docMk/>
            <pc:sldMk cId="3319437592" sldId="1300"/>
            <ac:spMk id="29" creationId="{B222A386-BDC2-7401-DF99-1739012FEA6C}"/>
          </ac:spMkLst>
        </pc:spChg>
        <pc:spChg chg="add mod">
          <ac:chgData name="鈴木 泰樹" userId="66397c3e-6de1-45eb-a7ed-a87583d7df17" providerId="ADAL" clId="{EA29897F-D08F-4CD3-9F1C-9A96134140D9}" dt="2024-03-04T13:01:23.059" v="878" actId="164"/>
          <ac:spMkLst>
            <pc:docMk/>
            <pc:sldMk cId="3319437592" sldId="1300"/>
            <ac:spMk id="30" creationId="{4F4349CE-6590-89CE-DA2E-BD1BEA3EE9BD}"/>
          </ac:spMkLst>
        </pc:spChg>
        <pc:grpChg chg="add mod">
          <ac:chgData name="鈴木 泰樹" userId="66397c3e-6de1-45eb-a7ed-a87583d7df17" providerId="ADAL" clId="{EA29897F-D08F-4CD3-9F1C-9A96134140D9}" dt="2024-03-04T13:01:26.431" v="879" actId="12788"/>
          <ac:grpSpMkLst>
            <pc:docMk/>
            <pc:sldMk cId="3319437592" sldId="1300"/>
            <ac:grpSpMk id="32" creationId="{6AA51452-2D7B-5B08-015C-75F07B9259C1}"/>
          </ac:grpSpMkLst>
        </pc:grpChg>
        <pc:picChg chg="del">
          <ac:chgData name="鈴木 泰樹" userId="66397c3e-6de1-45eb-a7ed-a87583d7df17" providerId="ADAL" clId="{EA29897F-D08F-4CD3-9F1C-9A96134140D9}" dt="2024-03-04T13:00:52.272" v="876" actId="478"/>
          <ac:picMkLst>
            <pc:docMk/>
            <pc:sldMk cId="3319437592" sldId="1300"/>
            <ac:picMk id="3" creationId="{00000000-0000-0000-0000-000000000000}"/>
          </ac:picMkLst>
        </pc:picChg>
        <pc:cxnChg chg="add mod">
          <ac:chgData name="鈴木 泰樹" userId="66397c3e-6de1-45eb-a7ed-a87583d7df17" providerId="ADAL" clId="{EA29897F-D08F-4CD3-9F1C-9A96134140D9}" dt="2024-03-04T13:01:23.059" v="878" actId="164"/>
          <ac:cxnSpMkLst>
            <pc:docMk/>
            <pc:sldMk cId="3319437592" sldId="1300"/>
            <ac:cxnSpMk id="10" creationId="{742EDDBA-EF18-59F2-A3C1-2B3A63CCCBC7}"/>
          </ac:cxnSpMkLst>
        </pc:cxnChg>
        <pc:cxnChg chg="add mod">
          <ac:chgData name="鈴木 泰樹" userId="66397c3e-6de1-45eb-a7ed-a87583d7df17" providerId="ADAL" clId="{EA29897F-D08F-4CD3-9F1C-9A96134140D9}" dt="2024-03-04T13:01:23.059" v="878" actId="164"/>
          <ac:cxnSpMkLst>
            <pc:docMk/>
            <pc:sldMk cId="3319437592" sldId="1300"/>
            <ac:cxnSpMk id="20" creationId="{797189FE-848E-D166-2BC3-26E3B8E58D1B}"/>
          </ac:cxnSpMkLst>
        </pc:cxnChg>
        <pc:cxnChg chg="add mod">
          <ac:chgData name="鈴木 泰樹" userId="66397c3e-6de1-45eb-a7ed-a87583d7df17" providerId="ADAL" clId="{EA29897F-D08F-4CD3-9F1C-9A96134140D9}" dt="2024-03-04T13:01:23.059" v="878" actId="164"/>
          <ac:cxnSpMkLst>
            <pc:docMk/>
            <pc:sldMk cId="3319437592" sldId="1300"/>
            <ac:cxnSpMk id="21" creationId="{652BB87A-9BD3-B358-10E3-35D8798A3D82}"/>
          </ac:cxnSpMkLst>
        </pc:cxnChg>
        <pc:cxnChg chg="add mod">
          <ac:chgData name="鈴木 泰樹" userId="66397c3e-6de1-45eb-a7ed-a87583d7df17" providerId="ADAL" clId="{EA29897F-D08F-4CD3-9F1C-9A96134140D9}" dt="2024-03-04T13:01:23.059" v="878" actId="164"/>
          <ac:cxnSpMkLst>
            <pc:docMk/>
            <pc:sldMk cId="3319437592" sldId="1300"/>
            <ac:cxnSpMk id="31" creationId="{CDF45731-0E74-9F2E-8BA7-BEF7D8E1D71E}"/>
          </ac:cxnSpMkLst>
        </pc:cxnChg>
      </pc:sldChg>
      <pc:sldChg chg="addSp delSp modSp add del mod">
        <pc:chgData name="鈴木 泰樹" userId="66397c3e-6de1-45eb-a7ed-a87583d7df17" providerId="ADAL" clId="{EA29897F-D08F-4CD3-9F1C-9A96134140D9}" dt="2024-03-04T13:01:47.056" v="883" actId="47"/>
        <pc:sldMkLst>
          <pc:docMk/>
          <pc:sldMk cId="3739155053" sldId="1301"/>
        </pc:sldMkLst>
        <pc:spChg chg="mod">
          <ac:chgData name="鈴木 泰樹" userId="66397c3e-6de1-45eb-a7ed-a87583d7df17" providerId="ADAL" clId="{EA29897F-D08F-4CD3-9F1C-9A96134140D9}" dt="2024-03-04T11:45:01.205" v="173" actId="20577"/>
          <ac:spMkLst>
            <pc:docMk/>
            <pc:sldMk cId="3739155053" sldId="1301"/>
            <ac:spMk id="2" creationId="{00000000-0000-0000-0000-000000000000}"/>
          </ac:spMkLst>
        </pc:spChg>
        <pc:spChg chg="add del mod">
          <ac:chgData name="鈴木 泰樹" userId="66397c3e-6de1-45eb-a7ed-a87583d7df17" providerId="ADAL" clId="{EA29897F-D08F-4CD3-9F1C-9A96134140D9}" dt="2024-03-04T12:53:07.038" v="650"/>
          <ac:spMkLst>
            <pc:docMk/>
            <pc:sldMk cId="3739155053" sldId="1301"/>
            <ac:spMk id="3" creationId="{1A4C94AD-FF98-EA4B-A166-23518E1C3F35}"/>
          </ac:spMkLst>
        </pc:spChg>
        <pc:spChg chg="add del mod">
          <ac:chgData name="鈴木 泰樹" userId="66397c3e-6de1-45eb-a7ed-a87583d7df17" providerId="ADAL" clId="{EA29897F-D08F-4CD3-9F1C-9A96134140D9}" dt="2024-03-04T12:53:07.038" v="650"/>
          <ac:spMkLst>
            <pc:docMk/>
            <pc:sldMk cId="3739155053" sldId="1301"/>
            <ac:spMk id="4" creationId="{1A7EBB38-6648-A991-6F24-57E05E892787}"/>
          </ac:spMkLst>
        </pc:spChg>
        <pc:spChg chg="add del mod">
          <ac:chgData name="鈴木 泰樹" userId="66397c3e-6de1-45eb-a7ed-a87583d7df17" providerId="ADAL" clId="{EA29897F-D08F-4CD3-9F1C-9A96134140D9}" dt="2024-03-04T12:53:07.038" v="650"/>
          <ac:spMkLst>
            <pc:docMk/>
            <pc:sldMk cId="3739155053" sldId="1301"/>
            <ac:spMk id="6" creationId="{19FBF5B0-D325-AB6A-0D64-856496711AC4}"/>
          </ac:spMkLst>
        </pc:spChg>
        <pc:spChg chg="add del mod">
          <ac:chgData name="鈴木 泰樹" userId="66397c3e-6de1-45eb-a7ed-a87583d7df17" providerId="ADAL" clId="{EA29897F-D08F-4CD3-9F1C-9A96134140D9}" dt="2024-03-04T12:53:07.038" v="650"/>
          <ac:spMkLst>
            <pc:docMk/>
            <pc:sldMk cId="3739155053" sldId="1301"/>
            <ac:spMk id="7" creationId="{B5B67EAA-4C90-C783-B022-A971AC36A1A5}"/>
          </ac:spMkLst>
        </pc:spChg>
        <pc:spChg chg="add del mod">
          <ac:chgData name="鈴木 泰樹" userId="66397c3e-6de1-45eb-a7ed-a87583d7df17" providerId="ADAL" clId="{EA29897F-D08F-4CD3-9F1C-9A96134140D9}" dt="2024-03-04T12:54:22.781" v="712"/>
          <ac:spMkLst>
            <pc:docMk/>
            <pc:sldMk cId="3739155053" sldId="1301"/>
            <ac:spMk id="8" creationId="{54797255-7C1D-3613-8D64-5762020C15F8}"/>
          </ac:spMkLst>
        </pc:spChg>
        <pc:spChg chg="add del mod">
          <ac:chgData name="鈴木 泰樹" userId="66397c3e-6de1-45eb-a7ed-a87583d7df17" providerId="ADAL" clId="{EA29897F-D08F-4CD3-9F1C-9A96134140D9}" dt="2024-03-04T12:54:22.781" v="712"/>
          <ac:spMkLst>
            <pc:docMk/>
            <pc:sldMk cId="3739155053" sldId="1301"/>
            <ac:spMk id="9" creationId="{9EDB9F1D-5ADF-8FDA-B488-379E2B6C7E9D}"/>
          </ac:spMkLst>
        </pc:spChg>
        <pc:spChg chg="add del mod">
          <ac:chgData name="鈴木 泰樹" userId="66397c3e-6de1-45eb-a7ed-a87583d7df17" providerId="ADAL" clId="{EA29897F-D08F-4CD3-9F1C-9A96134140D9}" dt="2024-03-04T12:54:22.781" v="712"/>
          <ac:spMkLst>
            <pc:docMk/>
            <pc:sldMk cId="3739155053" sldId="1301"/>
            <ac:spMk id="10" creationId="{B270A629-7FA3-CE6D-3750-8D94E9993C16}"/>
          </ac:spMkLst>
        </pc:spChg>
        <pc:spChg chg="add del mod">
          <ac:chgData name="鈴木 泰樹" userId="66397c3e-6de1-45eb-a7ed-a87583d7df17" providerId="ADAL" clId="{EA29897F-D08F-4CD3-9F1C-9A96134140D9}" dt="2024-03-04T12:54:22.781" v="712"/>
          <ac:spMkLst>
            <pc:docMk/>
            <pc:sldMk cId="3739155053" sldId="1301"/>
            <ac:spMk id="11" creationId="{F709A8A1-D6C7-B165-972C-B52A9E9ABE36}"/>
          </ac:spMkLst>
        </pc:spChg>
        <pc:spChg chg="add del">
          <ac:chgData name="鈴木 泰樹" userId="66397c3e-6de1-45eb-a7ed-a87583d7df17" providerId="ADAL" clId="{EA29897F-D08F-4CD3-9F1C-9A96134140D9}" dt="2024-03-04T12:54:55.368" v="716" actId="22"/>
          <ac:spMkLst>
            <pc:docMk/>
            <pc:sldMk cId="3739155053" sldId="1301"/>
            <ac:spMk id="13" creationId="{9553BEED-F26D-4115-7F1E-483960DE3793}"/>
          </ac:spMkLst>
        </pc:spChg>
        <pc:spChg chg="add del mod">
          <ac:chgData name="鈴木 泰樹" userId="66397c3e-6de1-45eb-a7ed-a87583d7df17" providerId="ADAL" clId="{EA29897F-D08F-4CD3-9F1C-9A96134140D9}" dt="2024-03-04T12:55:14.452" v="718"/>
          <ac:spMkLst>
            <pc:docMk/>
            <pc:sldMk cId="3739155053" sldId="1301"/>
            <ac:spMk id="14" creationId="{70E3F443-F9FB-C378-71B6-9297EE1C06B7}"/>
          </ac:spMkLst>
        </pc:spChg>
        <pc:spChg chg="add del mod">
          <ac:chgData name="鈴木 泰樹" userId="66397c3e-6de1-45eb-a7ed-a87583d7df17" providerId="ADAL" clId="{EA29897F-D08F-4CD3-9F1C-9A96134140D9}" dt="2024-03-04T12:55:14.452" v="718"/>
          <ac:spMkLst>
            <pc:docMk/>
            <pc:sldMk cId="3739155053" sldId="1301"/>
            <ac:spMk id="15" creationId="{B8FEEBD5-30B7-9BE9-85C3-A90B3326CF76}"/>
          </ac:spMkLst>
        </pc:spChg>
        <pc:spChg chg="add del mod">
          <ac:chgData name="鈴木 泰樹" userId="66397c3e-6de1-45eb-a7ed-a87583d7df17" providerId="ADAL" clId="{EA29897F-D08F-4CD3-9F1C-9A96134140D9}" dt="2024-03-04T12:55:14.452" v="718"/>
          <ac:spMkLst>
            <pc:docMk/>
            <pc:sldMk cId="3739155053" sldId="1301"/>
            <ac:spMk id="16" creationId="{8C5257F9-6DE4-A449-7D35-56F1D4A9BA70}"/>
          </ac:spMkLst>
        </pc:spChg>
        <pc:spChg chg="add del mod">
          <ac:chgData name="鈴木 泰樹" userId="66397c3e-6de1-45eb-a7ed-a87583d7df17" providerId="ADAL" clId="{EA29897F-D08F-4CD3-9F1C-9A96134140D9}" dt="2024-03-04T12:55:14.452" v="718"/>
          <ac:spMkLst>
            <pc:docMk/>
            <pc:sldMk cId="3739155053" sldId="1301"/>
            <ac:spMk id="17" creationId="{597B69BB-4E5D-A62C-BEF2-0047BD03A4B1}"/>
          </ac:spMkLst>
        </pc:spChg>
        <pc:spChg chg="add del mod">
          <ac:chgData name="鈴木 泰樹" userId="66397c3e-6de1-45eb-a7ed-a87583d7df17" providerId="ADAL" clId="{EA29897F-D08F-4CD3-9F1C-9A96134140D9}" dt="2024-03-04T13:01:36.288" v="882" actId="478"/>
          <ac:spMkLst>
            <pc:docMk/>
            <pc:sldMk cId="3739155053" sldId="1301"/>
            <ac:spMk id="18" creationId="{7719482B-335A-7444-F64B-3767633AC966}"/>
          </ac:spMkLst>
        </pc:spChg>
        <pc:spChg chg="add del mod">
          <ac:chgData name="鈴木 泰樹" userId="66397c3e-6de1-45eb-a7ed-a87583d7df17" providerId="ADAL" clId="{EA29897F-D08F-4CD3-9F1C-9A96134140D9}" dt="2024-03-04T13:01:34.502" v="881" actId="478"/>
          <ac:spMkLst>
            <pc:docMk/>
            <pc:sldMk cId="3739155053" sldId="1301"/>
            <ac:spMk id="19" creationId="{C0F1D503-9561-9F52-68A6-42E082087957}"/>
          </ac:spMkLst>
        </pc:spChg>
        <pc:spChg chg="add del mod">
          <ac:chgData name="鈴木 泰樹" userId="66397c3e-6de1-45eb-a7ed-a87583d7df17" providerId="ADAL" clId="{EA29897F-D08F-4CD3-9F1C-9A96134140D9}" dt="2024-03-04T13:01:34.502" v="881" actId="478"/>
          <ac:spMkLst>
            <pc:docMk/>
            <pc:sldMk cId="3739155053" sldId="1301"/>
            <ac:spMk id="20" creationId="{6F5F4665-E65F-F3E6-E1BA-6899C8B4EF21}"/>
          </ac:spMkLst>
        </pc:spChg>
        <pc:spChg chg="add del mod">
          <ac:chgData name="鈴木 泰樹" userId="66397c3e-6de1-45eb-a7ed-a87583d7df17" providerId="ADAL" clId="{EA29897F-D08F-4CD3-9F1C-9A96134140D9}" dt="2024-03-04T13:01:34.502" v="881" actId="478"/>
          <ac:spMkLst>
            <pc:docMk/>
            <pc:sldMk cId="3739155053" sldId="1301"/>
            <ac:spMk id="21" creationId="{BBC2D6B3-CA73-864D-9792-43354E54505E}"/>
          </ac:spMkLst>
        </pc:spChg>
        <pc:spChg chg="add del mod">
          <ac:chgData name="鈴木 泰樹" userId="66397c3e-6de1-45eb-a7ed-a87583d7df17" providerId="ADAL" clId="{EA29897F-D08F-4CD3-9F1C-9A96134140D9}" dt="2024-03-04T13:01:34.502" v="881" actId="478"/>
          <ac:spMkLst>
            <pc:docMk/>
            <pc:sldMk cId="3739155053" sldId="1301"/>
            <ac:spMk id="22" creationId="{A05E0A33-E380-9705-7891-CF697663A60D}"/>
          </ac:spMkLst>
        </pc:spChg>
        <pc:spChg chg="add del mod">
          <ac:chgData name="鈴木 泰樹" userId="66397c3e-6de1-45eb-a7ed-a87583d7df17" providerId="ADAL" clId="{EA29897F-D08F-4CD3-9F1C-9A96134140D9}" dt="2024-03-04T13:01:34.502" v="881" actId="478"/>
          <ac:spMkLst>
            <pc:docMk/>
            <pc:sldMk cId="3739155053" sldId="1301"/>
            <ac:spMk id="23" creationId="{4FDA88EE-CDBE-B916-B511-2C687A9135E2}"/>
          </ac:spMkLst>
        </pc:spChg>
        <pc:picChg chg="add del">
          <ac:chgData name="鈴木 泰樹" userId="66397c3e-6de1-45eb-a7ed-a87583d7df17" providerId="ADAL" clId="{EA29897F-D08F-4CD3-9F1C-9A96134140D9}" dt="2024-03-04T13:01:34.502" v="881" actId="478"/>
          <ac:picMkLst>
            <pc:docMk/>
            <pc:sldMk cId="3739155053" sldId="1301"/>
            <ac:picMk id="5" creationId="{00000000-0000-0000-0000-000000000000}"/>
          </ac:picMkLst>
        </pc:picChg>
      </pc:sldChg>
      <pc:sldChg chg="add del">
        <pc:chgData name="鈴木 泰樹" userId="66397c3e-6de1-45eb-a7ed-a87583d7df17" providerId="ADAL" clId="{EA29897F-D08F-4CD3-9F1C-9A96134140D9}" dt="2024-03-04T13:01:57.267" v="884" actId="47"/>
        <pc:sldMkLst>
          <pc:docMk/>
          <pc:sldMk cId="61541442" sldId="1302"/>
        </pc:sldMkLst>
      </pc:sldChg>
      <pc:sldChg chg="modSp add del mod">
        <pc:chgData name="鈴木 泰樹" userId="66397c3e-6de1-45eb-a7ed-a87583d7df17" providerId="ADAL" clId="{EA29897F-D08F-4CD3-9F1C-9A96134140D9}" dt="2024-03-04T12:24:19.184" v="523" actId="47"/>
        <pc:sldMkLst>
          <pc:docMk/>
          <pc:sldMk cId="520499703" sldId="1302"/>
        </pc:sldMkLst>
        <pc:spChg chg="mod">
          <ac:chgData name="鈴木 泰樹" userId="66397c3e-6de1-45eb-a7ed-a87583d7df17" providerId="ADAL" clId="{EA29897F-D08F-4CD3-9F1C-9A96134140D9}" dt="2024-03-04T11:40:33.287" v="146" actId="20577"/>
          <ac:spMkLst>
            <pc:docMk/>
            <pc:sldMk cId="520499703" sldId="1302"/>
            <ac:spMk id="2" creationId="{5D536BCA-D14D-EB42-FDFA-35A836D85845}"/>
          </ac:spMkLst>
        </pc:spChg>
      </pc:sldChg>
      <pc:sldChg chg="add del">
        <pc:chgData name="鈴木 泰樹" userId="66397c3e-6de1-45eb-a7ed-a87583d7df17" providerId="ADAL" clId="{EA29897F-D08F-4CD3-9F1C-9A96134140D9}" dt="2024-03-04T13:00:47.379" v="874" actId="47"/>
        <pc:sldMkLst>
          <pc:docMk/>
          <pc:sldMk cId="816848516" sldId="1302"/>
        </pc:sldMkLst>
      </pc:sldChg>
      <pc:sldChg chg="addSp modSp add mod">
        <pc:chgData name="鈴木 泰樹" userId="66397c3e-6de1-45eb-a7ed-a87583d7df17" providerId="ADAL" clId="{EA29897F-D08F-4CD3-9F1C-9A96134140D9}" dt="2024-03-04T13:03:24.684" v="900" actId="1035"/>
        <pc:sldMkLst>
          <pc:docMk/>
          <pc:sldMk cId="4141425894" sldId="1303"/>
        </pc:sldMkLst>
        <pc:spChg chg="mod">
          <ac:chgData name="鈴木 泰樹" userId="66397c3e-6de1-45eb-a7ed-a87583d7df17" providerId="ADAL" clId="{EA29897F-D08F-4CD3-9F1C-9A96134140D9}" dt="2024-03-04T13:03:10.651" v="891" actId="404"/>
          <ac:spMkLst>
            <pc:docMk/>
            <pc:sldMk cId="4141425894" sldId="1303"/>
            <ac:spMk id="18" creationId="{7719482B-335A-7444-F64B-3767633AC966}"/>
          </ac:spMkLst>
        </pc:spChg>
        <pc:spChg chg="mod">
          <ac:chgData name="鈴木 泰樹" userId="66397c3e-6de1-45eb-a7ed-a87583d7df17" providerId="ADAL" clId="{EA29897F-D08F-4CD3-9F1C-9A96134140D9}" dt="2024-03-04T13:02:20.090" v="885" actId="164"/>
          <ac:spMkLst>
            <pc:docMk/>
            <pc:sldMk cId="4141425894" sldId="1303"/>
            <ac:spMk id="19" creationId="{C0F1D503-9561-9F52-68A6-42E082087957}"/>
          </ac:spMkLst>
        </pc:spChg>
        <pc:spChg chg="mod">
          <ac:chgData name="鈴木 泰樹" userId="66397c3e-6de1-45eb-a7ed-a87583d7df17" providerId="ADAL" clId="{EA29897F-D08F-4CD3-9F1C-9A96134140D9}" dt="2024-03-04T13:02:20.090" v="885" actId="164"/>
          <ac:spMkLst>
            <pc:docMk/>
            <pc:sldMk cId="4141425894" sldId="1303"/>
            <ac:spMk id="20" creationId="{6F5F4665-E65F-F3E6-E1BA-6899C8B4EF21}"/>
          </ac:spMkLst>
        </pc:spChg>
        <pc:spChg chg="mod">
          <ac:chgData name="鈴木 泰樹" userId="66397c3e-6de1-45eb-a7ed-a87583d7df17" providerId="ADAL" clId="{EA29897F-D08F-4CD3-9F1C-9A96134140D9}" dt="2024-03-04T13:02:20.090" v="885" actId="164"/>
          <ac:spMkLst>
            <pc:docMk/>
            <pc:sldMk cId="4141425894" sldId="1303"/>
            <ac:spMk id="21" creationId="{BBC2D6B3-CA73-864D-9792-43354E54505E}"/>
          </ac:spMkLst>
        </pc:spChg>
        <pc:spChg chg="mod">
          <ac:chgData name="鈴木 泰樹" userId="66397c3e-6de1-45eb-a7ed-a87583d7df17" providerId="ADAL" clId="{EA29897F-D08F-4CD3-9F1C-9A96134140D9}" dt="2024-03-04T13:02:20.090" v="885" actId="164"/>
          <ac:spMkLst>
            <pc:docMk/>
            <pc:sldMk cId="4141425894" sldId="1303"/>
            <ac:spMk id="22" creationId="{A05E0A33-E380-9705-7891-CF697663A60D}"/>
          </ac:spMkLst>
        </pc:spChg>
        <pc:spChg chg="mod">
          <ac:chgData name="鈴木 泰樹" userId="66397c3e-6de1-45eb-a7ed-a87583d7df17" providerId="ADAL" clId="{EA29897F-D08F-4CD3-9F1C-9A96134140D9}" dt="2024-03-04T13:02:20.090" v="885" actId="164"/>
          <ac:spMkLst>
            <pc:docMk/>
            <pc:sldMk cId="4141425894" sldId="1303"/>
            <ac:spMk id="23" creationId="{4FDA88EE-CDBE-B916-B511-2C687A9135E2}"/>
          </ac:spMkLst>
        </pc:spChg>
        <pc:grpChg chg="add mod">
          <ac:chgData name="鈴木 泰樹" userId="66397c3e-6de1-45eb-a7ed-a87583d7df17" providerId="ADAL" clId="{EA29897F-D08F-4CD3-9F1C-9A96134140D9}" dt="2024-03-04T13:02:36.242" v="888" actId="164"/>
          <ac:grpSpMkLst>
            <pc:docMk/>
            <pc:sldMk cId="4141425894" sldId="1303"/>
            <ac:grpSpMk id="3" creationId="{BE9CCFF4-5EFA-67AB-9297-65EB526B1FE5}"/>
          </ac:grpSpMkLst>
        </pc:grpChg>
        <pc:grpChg chg="add mod">
          <ac:chgData name="鈴木 泰樹" userId="66397c3e-6de1-45eb-a7ed-a87583d7df17" providerId="ADAL" clId="{EA29897F-D08F-4CD3-9F1C-9A96134140D9}" dt="2024-03-04T13:03:24.684" v="900" actId="1035"/>
          <ac:grpSpMkLst>
            <pc:docMk/>
            <pc:sldMk cId="4141425894" sldId="1303"/>
            <ac:grpSpMk id="4" creationId="{6AE8B0F1-3FDD-321C-6C5A-E2FB30AC5B37}"/>
          </ac:grpSpMkLst>
        </pc:grpChg>
        <pc:picChg chg="mod">
          <ac:chgData name="鈴木 泰樹" userId="66397c3e-6de1-45eb-a7ed-a87583d7df17" providerId="ADAL" clId="{EA29897F-D08F-4CD3-9F1C-9A96134140D9}" dt="2024-03-04T13:02:36.242" v="888" actId="164"/>
          <ac:picMkLst>
            <pc:docMk/>
            <pc:sldMk cId="4141425894" sldId="1303"/>
            <ac:picMk id="5" creationId="{00000000-0000-0000-0000-000000000000}"/>
          </ac:picMkLst>
        </pc:picChg>
      </pc:sldChg>
      <pc:sldMasterChg chg="del delSldLayout">
        <pc:chgData name="鈴木 泰樹" userId="66397c3e-6de1-45eb-a7ed-a87583d7df17" providerId="ADAL" clId="{EA29897F-D08F-4CD3-9F1C-9A96134140D9}" dt="2024-03-04T10:41:44.607" v="0" actId="47"/>
        <pc:sldMasterMkLst>
          <pc:docMk/>
          <pc:sldMasterMk cId="1377613717" sldId="2147483693"/>
        </pc:sldMasterMkLst>
        <pc:sldLayoutChg chg="del">
          <pc:chgData name="鈴木 泰樹" userId="66397c3e-6de1-45eb-a7ed-a87583d7df17" providerId="ADAL" clId="{EA29897F-D08F-4CD3-9F1C-9A96134140D9}" dt="2024-03-04T10:41:44.607" v="0" actId="47"/>
          <pc:sldLayoutMkLst>
            <pc:docMk/>
            <pc:sldMasterMk cId="1377613717" sldId="2147483693"/>
            <pc:sldLayoutMk cId="11395172" sldId="2147483694"/>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3550877679" sldId="2147483695"/>
          </pc:sldLayoutMkLst>
        </pc:sldLayoutChg>
        <pc:sldLayoutChg chg="del">
          <pc:chgData name="鈴木 泰樹" userId="66397c3e-6de1-45eb-a7ed-a87583d7df17" providerId="ADAL" clId="{EA29897F-D08F-4CD3-9F1C-9A96134140D9}" dt="2024-03-04T10:41:44.607" v="0" actId="47"/>
          <pc:sldLayoutMkLst>
            <pc:docMk/>
            <pc:sldMasterMk cId="1377613717" sldId="2147483693"/>
            <pc:sldLayoutMk cId="2248940571" sldId="2147483696"/>
          </pc:sldLayoutMkLst>
        </pc:sldLayoutChg>
      </pc:sldMasterChg>
    </pc:docChg>
  </pc:docChgLst>
  <pc:docChgLst>
    <pc:chgData name="李 ヤンウェイ" userId="9439a050-d1f9-4714-9dec-995c2e0a0c31" providerId="ADAL" clId="{0B1E975D-BCB2-4275-9F50-3AE038497FCD}"/>
    <pc:docChg chg="undo redo custSel modSld">
      <pc:chgData name="李 ヤンウェイ" userId="9439a050-d1f9-4714-9dec-995c2e0a0c31" providerId="ADAL" clId="{0B1E975D-BCB2-4275-9F50-3AE038497FCD}" dt="2025-02-27T00:42:52.024" v="661" actId="20577"/>
      <pc:docMkLst>
        <pc:docMk/>
      </pc:docMkLst>
      <pc:sldChg chg="modSp mod">
        <pc:chgData name="李 ヤンウェイ" userId="9439a050-d1f9-4714-9dec-995c2e0a0c31" providerId="ADAL" clId="{0B1E975D-BCB2-4275-9F50-3AE038497FCD}" dt="2025-02-27T00:37:15.355" v="638" actId="20577"/>
        <pc:sldMkLst>
          <pc:docMk/>
          <pc:sldMk cId="1568244733" sldId="256"/>
        </pc:sldMkLst>
        <pc:spChg chg="mod">
          <ac:chgData name="李 ヤンウェイ" userId="9439a050-d1f9-4714-9dec-995c2e0a0c31" providerId="ADAL" clId="{0B1E975D-BCB2-4275-9F50-3AE038497FCD}" dt="2025-02-27T00:37:15.355" v="638" actId="20577"/>
          <ac:spMkLst>
            <pc:docMk/>
            <pc:sldMk cId="1568244733" sldId="256"/>
            <ac:spMk id="8" creationId="{00000000-0000-0000-0000-000000000000}"/>
          </ac:spMkLst>
        </pc:spChg>
      </pc:sldChg>
      <pc:sldChg chg="modSp mod">
        <pc:chgData name="李 ヤンウェイ" userId="9439a050-d1f9-4714-9dec-995c2e0a0c31" providerId="ADAL" clId="{0B1E975D-BCB2-4275-9F50-3AE038497FCD}" dt="2025-02-26T08:52:16.529" v="612" actId="207"/>
        <pc:sldMkLst>
          <pc:docMk/>
          <pc:sldMk cId="3597140215" sldId="294"/>
        </pc:sldMkLst>
        <pc:spChg chg="mod">
          <ac:chgData name="李 ヤンウェイ" userId="9439a050-d1f9-4714-9dec-995c2e0a0c31" providerId="ADAL" clId="{0B1E975D-BCB2-4275-9F50-3AE038497FCD}" dt="2025-02-26T08:52:01.085" v="602" actId="6549"/>
          <ac:spMkLst>
            <pc:docMk/>
            <pc:sldMk cId="3597140215" sldId="294"/>
            <ac:spMk id="2" creationId="{00000000-0000-0000-0000-000000000000}"/>
          </ac:spMkLst>
        </pc:spChg>
        <pc:spChg chg="mod">
          <ac:chgData name="李 ヤンウェイ" userId="9439a050-d1f9-4714-9dec-995c2e0a0c31" providerId="ADAL" clId="{0B1E975D-BCB2-4275-9F50-3AE038497FCD}" dt="2025-02-26T08:52:16.529" v="612" actId="207"/>
          <ac:spMkLst>
            <pc:docMk/>
            <pc:sldMk cId="3597140215" sldId="294"/>
            <ac:spMk id="3" creationId="{00000000-0000-0000-0000-000000000000}"/>
          </ac:spMkLst>
        </pc:spChg>
      </pc:sldChg>
      <pc:sldChg chg="modSp mod">
        <pc:chgData name="李 ヤンウェイ" userId="9439a050-d1f9-4714-9dec-995c2e0a0c31" providerId="ADAL" clId="{0B1E975D-BCB2-4275-9F50-3AE038497FCD}" dt="2025-02-27T00:42:52.024" v="661" actId="20577"/>
        <pc:sldMkLst>
          <pc:docMk/>
          <pc:sldMk cId="1285991381" sldId="295"/>
        </pc:sldMkLst>
        <pc:spChg chg="mod">
          <ac:chgData name="李 ヤンウェイ" userId="9439a050-d1f9-4714-9dec-995c2e0a0c31" providerId="ADAL" clId="{0B1E975D-BCB2-4275-9F50-3AE038497FCD}" dt="2025-02-27T00:42:52.024" v="661" actId="20577"/>
          <ac:spMkLst>
            <pc:docMk/>
            <pc:sldMk cId="1285991381" sldId="295"/>
            <ac:spMk id="2" creationId="{00000000-0000-0000-0000-000000000000}"/>
          </ac:spMkLst>
        </pc:spChg>
      </pc:sldChg>
      <pc:sldChg chg="modSp mod">
        <pc:chgData name="李 ヤンウェイ" userId="9439a050-d1f9-4714-9dec-995c2e0a0c31" providerId="ADAL" clId="{0B1E975D-BCB2-4275-9F50-3AE038497FCD}" dt="2025-02-27T00:38:41.808" v="644" actId="207"/>
        <pc:sldMkLst>
          <pc:docMk/>
          <pc:sldMk cId="1465536725" sldId="317"/>
        </pc:sldMkLst>
        <pc:spChg chg="mod">
          <ac:chgData name="李 ヤンウェイ" userId="9439a050-d1f9-4714-9dec-995c2e0a0c31" providerId="ADAL" clId="{0B1E975D-BCB2-4275-9F50-3AE038497FCD}" dt="2025-02-26T08:49:05.407" v="549" actId="207"/>
          <ac:spMkLst>
            <pc:docMk/>
            <pc:sldMk cId="1465536725" sldId="317"/>
            <ac:spMk id="2" creationId="{00000000-0000-0000-0000-000000000000}"/>
          </ac:spMkLst>
        </pc:spChg>
        <pc:spChg chg="mod">
          <ac:chgData name="李 ヤンウェイ" userId="9439a050-d1f9-4714-9dec-995c2e0a0c31" providerId="ADAL" clId="{0B1E975D-BCB2-4275-9F50-3AE038497FCD}" dt="2025-02-27T00:38:41.808" v="644" actId="207"/>
          <ac:spMkLst>
            <pc:docMk/>
            <pc:sldMk cId="1465536725" sldId="317"/>
            <ac:spMk id="3" creationId="{00000000-0000-0000-0000-000000000000}"/>
          </ac:spMkLst>
        </pc:spChg>
        <pc:spChg chg="mod">
          <ac:chgData name="李 ヤンウェイ" userId="9439a050-d1f9-4714-9dec-995c2e0a0c31" providerId="ADAL" clId="{0B1E975D-BCB2-4275-9F50-3AE038497FCD}" dt="2025-02-26T08:49:33.239" v="559" actId="14100"/>
          <ac:spMkLst>
            <pc:docMk/>
            <pc:sldMk cId="1465536725" sldId="317"/>
            <ac:spMk id="41" creationId="{A0E48834-CE04-A189-6C9F-389965778DE3}"/>
          </ac:spMkLst>
        </pc:spChg>
        <pc:spChg chg="mod">
          <ac:chgData name="李 ヤンウェイ" userId="9439a050-d1f9-4714-9dec-995c2e0a0c31" providerId="ADAL" clId="{0B1E975D-BCB2-4275-9F50-3AE038497FCD}" dt="2025-02-26T08:50:00.640" v="594" actId="1076"/>
          <ac:spMkLst>
            <pc:docMk/>
            <pc:sldMk cId="1465536725" sldId="317"/>
            <ac:spMk id="134" creationId="{E761141B-5429-41E1-8D3F-3AEDC2AB8C7C}"/>
          </ac:spMkLst>
        </pc:spChg>
        <pc:spChg chg="mod">
          <ac:chgData name="李 ヤンウェイ" userId="9439a050-d1f9-4714-9dec-995c2e0a0c31" providerId="ADAL" clId="{0B1E975D-BCB2-4275-9F50-3AE038497FCD}" dt="2025-02-26T08:49:48.561" v="588" actId="14100"/>
          <ac:spMkLst>
            <pc:docMk/>
            <pc:sldMk cId="1465536725" sldId="317"/>
            <ac:spMk id="135" creationId="{2712F04D-37F1-4419-AE82-8538E0A5F9B9}"/>
          </ac:spMkLst>
        </pc:spChg>
      </pc:sldChg>
      <pc:sldChg chg="modSp mod">
        <pc:chgData name="李 ヤンウェイ" userId="9439a050-d1f9-4714-9dec-995c2e0a0c31" providerId="ADAL" clId="{0B1E975D-BCB2-4275-9F50-3AE038497FCD}" dt="2025-02-26T08:51:40.100" v="601" actId="207"/>
        <pc:sldMkLst>
          <pc:docMk/>
          <pc:sldMk cId="129997936" sldId="318"/>
        </pc:sldMkLst>
        <pc:spChg chg="mod">
          <ac:chgData name="李 ヤンウェイ" userId="9439a050-d1f9-4714-9dec-995c2e0a0c31" providerId="ADAL" clId="{0B1E975D-BCB2-4275-9F50-3AE038497FCD}" dt="2025-02-26T08:51:40.100" v="601" actId="207"/>
          <ac:spMkLst>
            <pc:docMk/>
            <pc:sldMk cId="129997936" sldId="318"/>
            <ac:spMk id="9" creationId="{6BFFF332-5272-4EE7-A30E-34766C96217C}"/>
          </ac:spMkLst>
        </pc:spChg>
      </pc:sldChg>
      <pc:sldChg chg="modSp mod">
        <pc:chgData name="李 ヤンウェイ" userId="9439a050-d1f9-4714-9dec-995c2e0a0c31" providerId="ADAL" clId="{0B1E975D-BCB2-4275-9F50-3AE038497FCD}" dt="2025-02-27T00:37:52.165" v="639" actId="20577"/>
        <pc:sldMkLst>
          <pc:docMk/>
          <pc:sldMk cId="2587355034" sldId="1298"/>
        </pc:sldMkLst>
        <pc:spChg chg="mod">
          <ac:chgData name="李 ヤンウェイ" userId="9439a050-d1f9-4714-9dec-995c2e0a0c31" providerId="ADAL" clId="{0B1E975D-BCB2-4275-9F50-3AE038497FCD}" dt="2025-02-27T00:37:52.165" v="639" actId="20577"/>
          <ac:spMkLst>
            <pc:docMk/>
            <pc:sldMk cId="2587355034" sldId="1298"/>
            <ac:spMk id="3" creationId="{00000000-0000-0000-0000-000000000000}"/>
          </ac:spMkLst>
        </pc:spChg>
      </pc:sldChg>
      <pc:sldChg chg="delSp modSp mod">
        <pc:chgData name="李 ヤンウェイ" userId="9439a050-d1f9-4714-9dec-995c2e0a0c31" providerId="ADAL" clId="{0B1E975D-BCB2-4275-9F50-3AE038497FCD}" dt="2025-02-26T08:50:37.988" v="599" actId="400"/>
        <pc:sldMkLst>
          <pc:docMk/>
          <pc:sldMk cId="3943084421" sldId="1302"/>
        </pc:sldMkLst>
        <pc:spChg chg="mod">
          <ac:chgData name="李 ヤンウェイ" userId="9439a050-d1f9-4714-9dec-995c2e0a0c31" providerId="ADAL" clId="{0B1E975D-BCB2-4275-9F50-3AE038497FCD}" dt="2025-02-26T08:46:33.228" v="429" actId="1076"/>
          <ac:spMkLst>
            <pc:docMk/>
            <pc:sldMk cId="3943084421" sldId="1302"/>
            <ac:spMk id="2" creationId="{84F25096-2048-7488-2529-945E50793348}"/>
          </ac:spMkLst>
        </pc:spChg>
        <pc:spChg chg="mod">
          <ac:chgData name="李 ヤンウェイ" userId="9439a050-d1f9-4714-9dec-995c2e0a0c31" providerId="ADAL" clId="{0B1E975D-BCB2-4275-9F50-3AE038497FCD}" dt="2025-02-26T08:48:56.086" v="544" actId="207"/>
          <ac:spMkLst>
            <pc:docMk/>
            <pc:sldMk cId="3943084421" sldId="1302"/>
            <ac:spMk id="3" creationId="{D2673FAF-275E-4970-8F60-A45B7F6CE09C}"/>
          </ac:spMkLst>
        </pc:spChg>
        <pc:spChg chg="del">
          <ac:chgData name="李 ヤンウェイ" userId="9439a050-d1f9-4714-9dec-995c2e0a0c31" providerId="ADAL" clId="{0B1E975D-BCB2-4275-9F50-3AE038497FCD}" dt="2025-02-26T08:47:38.451" v="454" actId="478"/>
          <ac:spMkLst>
            <pc:docMk/>
            <pc:sldMk cId="3943084421" sldId="1302"/>
            <ac:spMk id="5" creationId="{40DE1FBC-57EF-28F1-0112-0810C577176F}"/>
          </ac:spMkLst>
        </pc:spChg>
        <pc:spChg chg="mod">
          <ac:chgData name="李 ヤンウェイ" userId="9439a050-d1f9-4714-9dec-995c2e0a0c31" providerId="ADAL" clId="{0B1E975D-BCB2-4275-9F50-3AE038497FCD}" dt="2025-02-26T08:50:37.988" v="599" actId="400"/>
          <ac:spMkLst>
            <pc:docMk/>
            <pc:sldMk cId="3943084421" sldId="1302"/>
            <ac:spMk id="9" creationId="{6BFFF332-5272-4EE7-A30E-34766C96217C}"/>
          </ac:spMkLst>
        </pc:spChg>
        <pc:spChg chg="mod">
          <ac:chgData name="李 ヤンウェイ" userId="9439a050-d1f9-4714-9dec-995c2e0a0c31" providerId="ADAL" clId="{0B1E975D-BCB2-4275-9F50-3AE038497FCD}" dt="2025-02-26T08:46:55.390" v="433" actId="207"/>
          <ac:spMkLst>
            <pc:docMk/>
            <pc:sldMk cId="3943084421" sldId="1302"/>
            <ac:spMk id="12" creationId="{B5BCA0E1-BC96-BB50-A9B6-6FCAA1ABC5CF}"/>
          </ac:spMkLst>
        </pc:spChg>
        <pc:spChg chg="mod">
          <ac:chgData name="李 ヤンウェイ" userId="9439a050-d1f9-4714-9dec-995c2e0a0c31" providerId="ADAL" clId="{0B1E975D-BCB2-4275-9F50-3AE038497FCD}" dt="2025-02-26T08:47:04.647" v="436" actId="13926"/>
          <ac:spMkLst>
            <pc:docMk/>
            <pc:sldMk cId="3943084421" sldId="1302"/>
            <ac:spMk id="14" creationId="{8ED42E2C-2C25-1413-2DBE-CA95A962B631}"/>
          </ac:spMkLst>
        </pc:spChg>
      </pc:sldChg>
    </pc:docChg>
  </pc:docChgLst>
  <pc:docChgLst>
    <pc:chgData name="鈴木 泰樹" userId="66397c3e-6de1-45eb-a7ed-a87583d7df17" providerId="ADAL" clId="{03D016D6-3AD6-4B36-9069-02B52A0314D8}"/>
    <pc:docChg chg="modSld">
      <pc:chgData name="鈴木 泰樹" userId="66397c3e-6de1-45eb-a7ed-a87583d7df17" providerId="ADAL" clId="{03D016D6-3AD6-4B36-9069-02B52A0314D8}" dt="2023-12-04T16:39:18.260" v="43" actId="20577"/>
      <pc:docMkLst>
        <pc:docMk/>
      </pc:docMkLst>
      <pc:sldChg chg="modSp mod">
        <pc:chgData name="鈴木 泰樹" userId="66397c3e-6de1-45eb-a7ed-a87583d7df17" providerId="ADAL" clId="{03D016D6-3AD6-4B36-9069-02B52A0314D8}" dt="2023-12-04T16:39:18.260" v="43" actId="20577"/>
        <pc:sldMkLst>
          <pc:docMk/>
          <pc:sldMk cId="1568244733" sldId="256"/>
        </pc:sldMkLst>
        <pc:spChg chg="mod">
          <ac:chgData name="鈴木 泰樹" userId="66397c3e-6de1-45eb-a7ed-a87583d7df17" providerId="ADAL" clId="{03D016D6-3AD6-4B36-9069-02B52A0314D8}" dt="2023-12-04T16:17:31.838" v="39" actId="20577"/>
          <ac:spMkLst>
            <pc:docMk/>
            <pc:sldMk cId="1568244733" sldId="256"/>
            <ac:spMk id="6" creationId="{00000000-0000-0000-0000-000000000000}"/>
          </ac:spMkLst>
        </pc:spChg>
        <pc:spChg chg="mod">
          <ac:chgData name="鈴木 泰樹" userId="66397c3e-6de1-45eb-a7ed-a87583d7df17" providerId="ADAL" clId="{03D016D6-3AD6-4B36-9069-02B52A0314D8}" dt="2023-12-04T16:39:18.260" v="43" actId="20577"/>
          <ac:spMkLst>
            <pc:docMk/>
            <pc:sldMk cId="1568244733" sldId="256"/>
            <ac:spMk id="9" creationId="{00000000-0000-0000-0000-000000000000}"/>
          </ac:spMkLst>
        </pc:spChg>
      </pc:sldChg>
    </pc:docChg>
  </pc:docChgLst>
  <pc:docChgLst>
    <pc:chgData name="鈴木 泰樹" userId="66397c3e-6de1-45eb-a7ed-a87583d7df17" providerId="ADAL" clId="{847C112C-3DF7-4339-B9DF-4E8631F59055}"/>
    <pc:docChg chg="undo custSel addSld delSld modSld">
      <pc:chgData name="鈴木 泰樹" userId="66397c3e-6de1-45eb-a7ed-a87583d7df17" providerId="ADAL" clId="{847C112C-3DF7-4339-B9DF-4E8631F59055}" dt="2023-09-04T11:56:00.728" v="1346" actId="20577"/>
      <pc:docMkLst>
        <pc:docMk/>
      </pc:docMkLst>
      <pc:sldChg chg="modSp mod">
        <pc:chgData name="鈴木 泰樹" userId="66397c3e-6de1-45eb-a7ed-a87583d7df17" providerId="ADAL" clId="{847C112C-3DF7-4339-B9DF-4E8631F59055}" dt="2023-09-04T06:34:28.020" v="190"/>
        <pc:sldMkLst>
          <pc:docMk/>
          <pc:sldMk cId="1568244733" sldId="256"/>
        </pc:sldMkLst>
        <pc:spChg chg="mod">
          <ac:chgData name="鈴木 泰樹" userId="66397c3e-6de1-45eb-a7ed-a87583d7df17" providerId="ADAL" clId="{847C112C-3DF7-4339-B9DF-4E8631F59055}" dt="2023-09-04T06:34:28.020" v="190"/>
          <ac:spMkLst>
            <pc:docMk/>
            <pc:sldMk cId="1568244733" sldId="256"/>
            <ac:spMk id="5" creationId="{00000000-0000-0000-0000-000000000000}"/>
          </ac:spMkLst>
        </pc:spChg>
        <pc:spChg chg="mod">
          <ac:chgData name="鈴木 泰樹" userId="66397c3e-6de1-45eb-a7ed-a87583d7df17" providerId="ADAL" clId="{847C112C-3DF7-4339-B9DF-4E8631F59055}" dt="2023-09-04T06:26:17.391" v="42" actId="20577"/>
          <ac:spMkLst>
            <pc:docMk/>
            <pc:sldMk cId="1568244733" sldId="256"/>
            <ac:spMk id="6" creationId="{00000000-0000-0000-0000-000000000000}"/>
          </ac:spMkLst>
        </pc:spChg>
        <pc:spChg chg="mod">
          <ac:chgData name="鈴木 泰樹" userId="66397c3e-6de1-45eb-a7ed-a87583d7df17" providerId="ADAL" clId="{847C112C-3DF7-4339-B9DF-4E8631F59055}" dt="2023-09-04T06:30:26.601" v="88" actId="20577"/>
          <ac:spMkLst>
            <pc:docMk/>
            <pc:sldMk cId="1568244733" sldId="256"/>
            <ac:spMk id="8" creationId="{00000000-0000-0000-0000-000000000000}"/>
          </ac:spMkLst>
        </pc:spChg>
        <pc:spChg chg="mod">
          <ac:chgData name="鈴木 泰樹" userId="66397c3e-6de1-45eb-a7ed-a87583d7df17" providerId="ADAL" clId="{847C112C-3DF7-4339-B9DF-4E8631F59055}" dt="2023-09-04T06:30:46.286" v="96" actId="20577"/>
          <ac:spMkLst>
            <pc:docMk/>
            <pc:sldMk cId="1568244733" sldId="256"/>
            <ac:spMk id="9" creationId="{00000000-0000-0000-0000-000000000000}"/>
          </ac:spMkLst>
        </pc:spChg>
      </pc:sldChg>
      <pc:sldChg chg="add del">
        <pc:chgData name="鈴木 泰樹" userId="66397c3e-6de1-45eb-a7ed-a87583d7df17" providerId="ADAL" clId="{847C112C-3DF7-4339-B9DF-4E8631F59055}" dt="2023-09-04T07:00:27.981" v="1285" actId="47"/>
        <pc:sldMkLst>
          <pc:docMk/>
          <pc:sldMk cId="3023221582" sldId="281"/>
        </pc:sldMkLst>
      </pc:sldChg>
      <pc:sldChg chg="modSp mod">
        <pc:chgData name="鈴木 泰樹" userId="66397c3e-6de1-45eb-a7ed-a87583d7df17" providerId="ADAL" clId="{847C112C-3DF7-4339-B9DF-4E8631F59055}" dt="2023-09-04T07:01:30.215" v="1295" actId="113"/>
        <pc:sldMkLst>
          <pc:docMk/>
          <pc:sldMk cId="158668505" sldId="282"/>
        </pc:sldMkLst>
        <pc:spChg chg="mod">
          <ac:chgData name="鈴木 泰樹" userId="66397c3e-6de1-45eb-a7ed-a87583d7df17" providerId="ADAL" clId="{847C112C-3DF7-4339-B9DF-4E8631F59055}" dt="2023-09-04T06:39:12.686" v="203" actId="20577"/>
          <ac:spMkLst>
            <pc:docMk/>
            <pc:sldMk cId="158668505" sldId="282"/>
            <ac:spMk id="2" creationId="{00000000-0000-0000-0000-000000000000}"/>
          </ac:spMkLst>
        </pc:spChg>
        <pc:spChg chg="mod">
          <ac:chgData name="鈴木 泰樹" userId="66397c3e-6de1-45eb-a7ed-a87583d7df17" providerId="ADAL" clId="{847C112C-3DF7-4339-B9DF-4E8631F59055}" dt="2023-09-04T07:01:30.215" v="1295" actId="113"/>
          <ac:spMkLst>
            <pc:docMk/>
            <pc:sldMk cId="158668505" sldId="282"/>
            <ac:spMk id="3" creationId="{00000000-0000-0000-0000-000000000000}"/>
          </ac:spMkLst>
        </pc:spChg>
      </pc:sldChg>
      <pc:sldChg chg="modSp mod">
        <pc:chgData name="鈴木 泰樹" userId="66397c3e-6de1-45eb-a7ed-a87583d7df17" providerId="ADAL" clId="{847C112C-3DF7-4339-B9DF-4E8631F59055}" dt="2023-09-04T06:32:45.337" v="172" actId="20577"/>
        <pc:sldMkLst>
          <pc:docMk/>
          <pc:sldMk cId="3890604227" sldId="285"/>
        </pc:sldMkLst>
        <pc:spChg chg="mod">
          <ac:chgData name="鈴木 泰樹" userId="66397c3e-6de1-45eb-a7ed-a87583d7df17" providerId="ADAL" clId="{847C112C-3DF7-4339-B9DF-4E8631F59055}" dt="2023-09-04T06:32:45.337" v="172" actId="20577"/>
          <ac:spMkLst>
            <pc:docMk/>
            <pc:sldMk cId="3890604227" sldId="285"/>
            <ac:spMk id="3" creationId="{00000000-0000-0000-0000-000000000000}"/>
          </ac:spMkLst>
        </pc:spChg>
      </pc:sldChg>
      <pc:sldChg chg="modSp mod">
        <pc:chgData name="鈴木 泰樹" userId="66397c3e-6de1-45eb-a7ed-a87583d7df17" providerId="ADAL" clId="{847C112C-3DF7-4339-B9DF-4E8631F59055}" dt="2023-09-04T07:02:04.745" v="1297" actId="113"/>
        <pc:sldMkLst>
          <pc:docMk/>
          <pc:sldMk cId="3854229351" sldId="286"/>
        </pc:sldMkLst>
        <pc:spChg chg="mod">
          <ac:chgData name="鈴木 泰樹" userId="66397c3e-6de1-45eb-a7ed-a87583d7df17" providerId="ADAL" clId="{847C112C-3DF7-4339-B9DF-4E8631F59055}" dt="2023-09-04T07:02:04.745" v="1297" actId="113"/>
          <ac:spMkLst>
            <pc:docMk/>
            <pc:sldMk cId="3854229351" sldId="286"/>
            <ac:spMk id="3" creationId="{00000000-0000-0000-0000-000000000000}"/>
          </ac:spMkLst>
        </pc:spChg>
      </pc:sldChg>
      <pc:sldChg chg="modSp mod">
        <pc:chgData name="鈴木 泰樹" userId="66397c3e-6de1-45eb-a7ed-a87583d7df17" providerId="ADAL" clId="{847C112C-3DF7-4339-B9DF-4E8631F59055}" dt="2023-09-04T07:02:11.252" v="1298" actId="113"/>
        <pc:sldMkLst>
          <pc:docMk/>
          <pc:sldMk cId="612388113" sldId="287"/>
        </pc:sldMkLst>
        <pc:spChg chg="mod">
          <ac:chgData name="鈴木 泰樹" userId="66397c3e-6de1-45eb-a7ed-a87583d7df17" providerId="ADAL" clId="{847C112C-3DF7-4339-B9DF-4E8631F59055}" dt="2023-09-04T07:02:11.252" v="1298" actId="113"/>
          <ac:spMkLst>
            <pc:docMk/>
            <pc:sldMk cId="612388113" sldId="287"/>
            <ac:spMk id="3" creationId="{00000000-0000-0000-0000-000000000000}"/>
          </ac:spMkLst>
        </pc:spChg>
      </pc:sldChg>
      <pc:sldChg chg="modSp add mod">
        <pc:chgData name="鈴木 泰樹" userId="66397c3e-6de1-45eb-a7ed-a87583d7df17" providerId="ADAL" clId="{847C112C-3DF7-4339-B9DF-4E8631F59055}" dt="2023-09-04T07:05:37.466" v="1324" actId="20577"/>
        <pc:sldMkLst>
          <pc:docMk/>
          <pc:sldMk cId="2253948647" sldId="288"/>
        </pc:sldMkLst>
        <pc:spChg chg="mod">
          <ac:chgData name="鈴木 泰樹" userId="66397c3e-6de1-45eb-a7ed-a87583d7df17" providerId="ADAL" clId="{847C112C-3DF7-4339-B9DF-4E8631F59055}" dt="2023-09-04T07:02:32.448" v="1306" actId="20577"/>
          <ac:spMkLst>
            <pc:docMk/>
            <pc:sldMk cId="2253948647" sldId="288"/>
            <ac:spMk id="2" creationId="{00000000-0000-0000-0000-000000000000}"/>
          </ac:spMkLst>
        </pc:spChg>
        <pc:spChg chg="mod">
          <ac:chgData name="鈴木 泰樹" userId="66397c3e-6de1-45eb-a7ed-a87583d7df17" providerId="ADAL" clId="{847C112C-3DF7-4339-B9DF-4E8631F59055}" dt="2023-09-04T07:05:37.466" v="1324" actId="20577"/>
          <ac:spMkLst>
            <pc:docMk/>
            <pc:sldMk cId="2253948647" sldId="288"/>
            <ac:spMk id="3" creationId="{00000000-0000-0000-0000-000000000000}"/>
          </ac:spMkLst>
        </pc:spChg>
      </pc:sldChg>
      <pc:sldChg chg="modSp add mod">
        <pc:chgData name="鈴木 泰樹" userId="66397c3e-6de1-45eb-a7ed-a87583d7df17" providerId="ADAL" clId="{847C112C-3DF7-4339-B9DF-4E8631F59055}" dt="2023-09-04T11:56:00.728" v="1346" actId="20577"/>
        <pc:sldMkLst>
          <pc:docMk/>
          <pc:sldMk cId="669764406" sldId="289"/>
        </pc:sldMkLst>
        <pc:spChg chg="mod">
          <ac:chgData name="鈴木 泰樹" userId="66397c3e-6de1-45eb-a7ed-a87583d7df17" providerId="ADAL" clId="{847C112C-3DF7-4339-B9DF-4E8631F59055}" dt="2023-09-04T07:02:38.256" v="1309" actId="20577"/>
          <ac:spMkLst>
            <pc:docMk/>
            <pc:sldMk cId="669764406" sldId="289"/>
            <ac:spMk id="2" creationId="{00000000-0000-0000-0000-000000000000}"/>
          </ac:spMkLst>
        </pc:spChg>
        <pc:spChg chg="mod">
          <ac:chgData name="鈴木 泰樹" userId="66397c3e-6de1-45eb-a7ed-a87583d7df17" providerId="ADAL" clId="{847C112C-3DF7-4339-B9DF-4E8631F59055}" dt="2023-09-04T11:56:00.728" v="1346" actId="20577"/>
          <ac:spMkLst>
            <pc:docMk/>
            <pc:sldMk cId="669764406" sldId="289"/>
            <ac:spMk id="3" creationId="{00000000-0000-0000-0000-000000000000}"/>
          </ac:spMkLst>
        </pc:spChg>
      </pc:sldChg>
      <pc:sldChg chg="delSp modSp new mod">
        <pc:chgData name="鈴木 泰樹" userId="66397c3e-6de1-45eb-a7ed-a87583d7df17" providerId="ADAL" clId="{847C112C-3DF7-4339-B9DF-4E8631F59055}" dt="2023-09-04T07:00:52.660" v="1294" actId="5793"/>
        <pc:sldMkLst>
          <pc:docMk/>
          <pc:sldMk cId="224586393" sldId="290"/>
        </pc:sldMkLst>
        <pc:spChg chg="mod">
          <ac:chgData name="鈴木 泰樹" userId="66397c3e-6de1-45eb-a7ed-a87583d7df17" providerId="ADAL" clId="{847C112C-3DF7-4339-B9DF-4E8631F59055}" dt="2023-09-04T07:00:52.660" v="1294" actId="5793"/>
          <ac:spMkLst>
            <pc:docMk/>
            <pc:sldMk cId="224586393" sldId="290"/>
            <ac:spMk id="2" creationId="{5D536BCA-D14D-EB42-FDFA-35A836D85845}"/>
          </ac:spMkLst>
        </pc:spChg>
        <pc:spChg chg="del">
          <ac:chgData name="鈴木 泰樹" userId="66397c3e-6de1-45eb-a7ed-a87583d7df17" providerId="ADAL" clId="{847C112C-3DF7-4339-B9DF-4E8631F59055}" dt="2023-09-04T07:00:34.394" v="1287" actId="478"/>
          <ac:spMkLst>
            <pc:docMk/>
            <pc:sldMk cId="224586393" sldId="290"/>
            <ac:spMk id="3" creationId="{7DC16DC3-7396-0F75-A685-EB00D4A33950}"/>
          </ac:spMkLst>
        </pc:spChg>
      </pc:sldChg>
    </pc:docChg>
  </pc:docChgLst>
  <pc:docChgLst>
    <pc:chgData name="鈴木 泰樹" userId="66397c3e-6de1-45eb-a7ed-a87583d7df17" providerId="ADAL" clId="{6556E8B6-8664-4FBE-84BC-382D966679A8}"/>
    <pc:docChg chg="undo custSel modSld">
      <pc:chgData name="鈴木 泰樹" userId="66397c3e-6de1-45eb-a7ed-a87583d7df17" providerId="ADAL" clId="{6556E8B6-8664-4FBE-84BC-382D966679A8}" dt="2025-02-27T07:57:53.865" v="106" actId="207"/>
      <pc:docMkLst>
        <pc:docMk/>
      </pc:docMkLst>
      <pc:sldChg chg="modSp mod">
        <pc:chgData name="鈴木 泰樹" userId="66397c3e-6de1-45eb-a7ed-a87583d7df17" providerId="ADAL" clId="{6556E8B6-8664-4FBE-84BC-382D966679A8}" dt="2025-02-27T07:53:38.172" v="2" actId="207"/>
        <pc:sldMkLst>
          <pc:docMk/>
          <pc:sldMk cId="1568244733" sldId="256"/>
        </pc:sldMkLst>
        <pc:spChg chg="mod">
          <ac:chgData name="鈴木 泰樹" userId="66397c3e-6de1-45eb-a7ed-a87583d7df17" providerId="ADAL" clId="{6556E8B6-8664-4FBE-84BC-382D966679A8}" dt="2025-02-27T07:53:28.194" v="0" actId="207"/>
          <ac:spMkLst>
            <pc:docMk/>
            <pc:sldMk cId="1568244733" sldId="256"/>
            <ac:spMk id="5" creationId="{00000000-0000-0000-0000-000000000000}"/>
          </ac:spMkLst>
        </pc:spChg>
        <pc:spChg chg="mod">
          <ac:chgData name="鈴木 泰樹" userId="66397c3e-6de1-45eb-a7ed-a87583d7df17" providerId="ADAL" clId="{6556E8B6-8664-4FBE-84BC-382D966679A8}" dt="2025-02-27T07:53:28.194" v="0" actId="207"/>
          <ac:spMkLst>
            <pc:docMk/>
            <pc:sldMk cId="1568244733" sldId="256"/>
            <ac:spMk id="8" creationId="{00000000-0000-0000-0000-000000000000}"/>
          </ac:spMkLst>
        </pc:spChg>
        <pc:spChg chg="mod">
          <ac:chgData name="鈴木 泰樹" userId="66397c3e-6de1-45eb-a7ed-a87583d7df17" providerId="ADAL" clId="{6556E8B6-8664-4FBE-84BC-382D966679A8}" dt="2025-02-27T07:53:38.172" v="2" actId="207"/>
          <ac:spMkLst>
            <pc:docMk/>
            <pc:sldMk cId="1568244733" sldId="256"/>
            <ac:spMk id="9" creationId="{00000000-0000-0000-0000-000000000000}"/>
          </ac:spMkLst>
        </pc:spChg>
        <pc:spChg chg="mod">
          <ac:chgData name="鈴木 泰樹" userId="66397c3e-6de1-45eb-a7ed-a87583d7df17" providerId="ADAL" clId="{6556E8B6-8664-4FBE-84BC-382D966679A8}" dt="2025-02-27T07:53:35.180" v="1" actId="207"/>
          <ac:spMkLst>
            <pc:docMk/>
            <pc:sldMk cId="1568244733" sldId="256"/>
            <ac:spMk id="11" creationId="{CBC26E9E-EAD8-4C14-A8DF-6938D37FD94C}"/>
          </ac:spMkLst>
        </pc:spChg>
      </pc:sldChg>
      <pc:sldChg chg="delSp modSp mod">
        <pc:chgData name="鈴木 泰樹" userId="66397c3e-6de1-45eb-a7ed-a87583d7df17" providerId="ADAL" clId="{6556E8B6-8664-4FBE-84BC-382D966679A8}" dt="2025-02-27T07:57:53.865" v="106" actId="207"/>
        <pc:sldMkLst>
          <pc:docMk/>
          <pc:sldMk cId="3597140215" sldId="294"/>
        </pc:sldMkLst>
        <pc:spChg chg="mod">
          <ac:chgData name="鈴木 泰樹" userId="66397c3e-6de1-45eb-a7ed-a87583d7df17" providerId="ADAL" clId="{6556E8B6-8664-4FBE-84BC-382D966679A8}" dt="2025-02-27T07:57:53.865" v="106" actId="207"/>
          <ac:spMkLst>
            <pc:docMk/>
            <pc:sldMk cId="3597140215" sldId="294"/>
            <ac:spMk id="3" creationId="{00000000-0000-0000-0000-000000000000}"/>
          </ac:spMkLst>
        </pc:spChg>
        <pc:spChg chg="del">
          <ac:chgData name="鈴木 泰樹" userId="66397c3e-6de1-45eb-a7ed-a87583d7df17" providerId="ADAL" clId="{6556E8B6-8664-4FBE-84BC-382D966679A8}" dt="2025-02-27T07:57:42.336" v="102" actId="478"/>
          <ac:spMkLst>
            <pc:docMk/>
            <pc:sldMk cId="3597140215" sldId="294"/>
            <ac:spMk id="4" creationId="{125F944C-037B-4027-B4EF-D4EB696E4922}"/>
          </ac:spMkLst>
        </pc:spChg>
      </pc:sldChg>
      <pc:sldChg chg="delSp modSp mod">
        <pc:chgData name="鈴木 泰樹" userId="66397c3e-6de1-45eb-a7ed-a87583d7df17" providerId="ADAL" clId="{6556E8B6-8664-4FBE-84BC-382D966679A8}" dt="2025-02-27T07:56:40.825" v="91" actId="404"/>
        <pc:sldMkLst>
          <pc:docMk/>
          <pc:sldMk cId="1465536725" sldId="317"/>
        </pc:sldMkLst>
        <pc:spChg chg="mod">
          <ac:chgData name="鈴木 泰樹" userId="66397c3e-6de1-45eb-a7ed-a87583d7df17" providerId="ADAL" clId="{6556E8B6-8664-4FBE-84BC-382D966679A8}" dt="2025-02-27T07:55:52.094" v="81" actId="207"/>
          <ac:spMkLst>
            <pc:docMk/>
            <pc:sldMk cId="1465536725" sldId="317"/>
            <ac:spMk id="2" creationId="{00000000-0000-0000-0000-000000000000}"/>
          </ac:spMkLst>
        </pc:spChg>
        <pc:spChg chg="mod">
          <ac:chgData name="鈴木 泰樹" userId="66397c3e-6de1-45eb-a7ed-a87583d7df17" providerId="ADAL" clId="{6556E8B6-8664-4FBE-84BC-382D966679A8}" dt="2025-02-27T07:55:46.262" v="79" actId="20577"/>
          <ac:spMkLst>
            <pc:docMk/>
            <pc:sldMk cId="1465536725" sldId="317"/>
            <ac:spMk id="3" creationId="{00000000-0000-0000-0000-000000000000}"/>
          </ac:spMkLst>
        </pc:spChg>
        <pc:spChg chg="del">
          <ac:chgData name="鈴木 泰樹" userId="66397c3e-6de1-45eb-a7ed-a87583d7df17" providerId="ADAL" clId="{6556E8B6-8664-4FBE-84BC-382D966679A8}" dt="2025-02-27T07:55:49.272" v="80" actId="478"/>
          <ac:spMkLst>
            <pc:docMk/>
            <pc:sldMk cId="1465536725" sldId="317"/>
            <ac:spMk id="130" creationId="{B9D377FF-C6F4-4DF6-B2DB-90379D8D7609}"/>
          </ac:spMkLst>
        </pc:spChg>
        <pc:spChg chg="mod">
          <ac:chgData name="鈴木 泰樹" userId="66397c3e-6de1-45eb-a7ed-a87583d7df17" providerId="ADAL" clId="{6556E8B6-8664-4FBE-84BC-382D966679A8}" dt="2025-02-27T07:56:00.298" v="83" actId="20577"/>
          <ac:spMkLst>
            <pc:docMk/>
            <pc:sldMk cId="1465536725" sldId="317"/>
            <ac:spMk id="134" creationId="{E761141B-5429-41E1-8D3F-3AEDC2AB8C7C}"/>
          </ac:spMkLst>
        </pc:spChg>
        <pc:spChg chg="mod">
          <ac:chgData name="鈴木 泰樹" userId="66397c3e-6de1-45eb-a7ed-a87583d7df17" providerId="ADAL" clId="{6556E8B6-8664-4FBE-84BC-382D966679A8}" dt="2025-02-27T07:56:40.825" v="91" actId="404"/>
          <ac:spMkLst>
            <pc:docMk/>
            <pc:sldMk cId="1465536725" sldId="317"/>
            <ac:spMk id="135" creationId="{2712F04D-37F1-4419-AE82-8538E0A5F9B9}"/>
          </ac:spMkLst>
        </pc:spChg>
      </pc:sldChg>
      <pc:sldChg chg="delSp modSp mod">
        <pc:chgData name="鈴木 泰樹" userId="66397c3e-6de1-45eb-a7ed-a87583d7df17" providerId="ADAL" clId="{6556E8B6-8664-4FBE-84BC-382D966679A8}" dt="2025-02-27T07:57:37.665" v="101" actId="207"/>
        <pc:sldMkLst>
          <pc:docMk/>
          <pc:sldMk cId="129997936" sldId="318"/>
        </pc:sldMkLst>
        <pc:spChg chg="del">
          <ac:chgData name="鈴木 泰樹" userId="66397c3e-6de1-45eb-a7ed-a87583d7df17" providerId="ADAL" clId="{6556E8B6-8664-4FBE-84BC-382D966679A8}" dt="2025-02-27T07:57:26.588" v="98" actId="478"/>
          <ac:spMkLst>
            <pc:docMk/>
            <pc:sldMk cId="129997936" sldId="318"/>
            <ac:spMk id="4" creationId="{D00F94E1-8D50-40AA-9DB2-7959F8D21D66}"/>
          </ac:spMkLst>
        </pc:spChg>
        <pc:spChg chg="mod">
          <ac:chgData name="鈴木 泰樹" userId="66397c3e-6de1-45eb-a7ed-a87583d7df17" providerId="ADAL" clId="{6556E8B6-8664-4FBE-84BC-382D966679A8}" dt="2025-02-27T07:57:37.665" v="101" actId="207"/>
          <ac:spMkLst>
            <pc:docMk/>
            <pc:sldMk cId="129997936" sldId="318"/>
            <ac:spMk id="9" creationId="{6BFFF332-5272-4EE7-A30E-34766C96217C}"/>
          </ac:spMkLst>
        </pc:spChg>
      </pc:sldChg>
      <pc:sldChg chg="delSp modSp mod">
        <pc:chgData name="鈴木 泰樹" userId="66397c3e-6de1-45eb-a7ed-a87583d7df17" providerId="ADAL" clId="{6556E8B6-8664-4FBE-84BC-382D966679A8}" dt="2025-02-27T07:54:46.300" v="15" actId="403"/>
        <pc:sldMkLst>
          <pc:docMk/>
          <pc:sldMk cId="2587355034" sldId="1298"/>
        </pc:sldMkLst>
        <pc:spChg chg="mod">
          <ac:chgData name="鈴木 泰樹" userId="66397c3e-6de1-45eb-a7ed-a87583d7df17" providerId="ADAL" clId="{6556E8B6-8664-4FBE-84BC-382D966679A8}" dt="2025-02-27T07:54:46.300" v="15" actId="403"/>
          <ac:spMkLst>
            <pc:docMk/>
            <pc:sldMk cId="2587355034" sldId="1298"/>
            <ac:spMk id="3" creationId="{00000000-0000-0000-0000-000000000000}"/>
          </ac:spMkLst>
        </pc:spChg>
        <pc:spChg chg="del">
          <ac:chgData name="鈴木 泰樹" userId="66397c3e-6de1-45eb-a7ed-a87583d7df17" providerId="ADAL" clId="{6556E8B6-8664-4FBE-84BC-382D966679A8}" dt="2025-02-27T07:53:43.675" v="3" actId="478"/>
          <ac:spMkLst>
            <pc:docMk/>
            <pc:sldMk cId="2587355034" sldId="1298"/>
            <ac:spMk id="4" creationId="{D29E19BC-08EE-4840-8D5B-71190662C489}"/>
          </ac:spMkLst>
        </pc:spChg>
      </pc:sldChg>
      <pc:sldChg chg="modSp mod">
        <pc:chgData name="鈴木 泰樹" userId="66397c3e-6de1-45eb-a7ed-a87583d7df17" providerId="ADAL" clId="{6556E8B6-8664-4FBE-84BC-382D966679A8}" dt="2025-02-27T07:57:15.343" v="97" actId="20577"/>
        <pc:sldMkLst>
          <pc:docMk/>
          <pc:sldMk cId="3943084421" sldId="1302"/>
        </pc:sldMkLst>
        <pc:spChg chg="mod">
          <ac:chgData name="鈴木 泰樹" userId="66397c3e-6de1-45eb-a7ed-a87583d7df17" providerId="ADAL" clId="{6556E8B6-8664-4FBE-84BC-382D966679A8}" dt="2025-02-27T07:55:37.928" v="77" actId="400"/>
          <ac:spMkLst>
            <pc:docMk/>
            <pc:sldMk cId="3943084421" sldId="1302"/>
            <ac:spMk id="9" creationId="{6BFFF332-5272-4EE7-A30E-34766C96217C}"/>
          </ac:spMkLst>
        </pc:spChg>
        <pc:spChg chg="mod">
          <ac:chgData name="鈴木 泰樹" userId="66397c3e-6de1-45eb-a7ed-a87583d7df17" providerId="ADAL" clId="{6556E8B6-8664-4FBE-84BC-382D966679A8}" dt="2025-02-27T07:56:24.318" v="89" actId="403"/>
          <ac:spMkLst>
            <pc:docMk/>
            <pc:sldMk cId="3943084421" sldId="1302"/>
            <ac:spMk id="12" creationId="{B5BCA0E1-BC96-BB50-A9B6-6FCAA1ABC5CF}"/>
          </ac:spMkLst>
        </pc:spChg>
        <pc:spChg chg="mod">
          <ac:chgData name="鈴木 泰樹" userId="66397c3e-6de1-45eb-a7ed-a87583d7df17" providerId="ADAL" clId="{6556E8B6-8664-4FBE-84BC-382D966679A8}" dt="2025-02-27T07:57:03.731" v="94" actId="403"/>
          <ac:spMkLst>
            <pc:docMk/>
            <pc:sldMk cId="3943084421" sldId="1302"/>
            <ac:spMk id="14" creationId="{8ED42E2C-2C25-1413-2DBE-CA95A962B631}"/>
          </ac:spMkLst>
        </pc:spChg>
        <pc:spChg chg="mod">
          <ac:chgData name="鈴木 泰樹" userId="66397c3e-6de1-45eb-a7ed-a87583d7df17" providerId="ADAL" clId="{6556E8B6-8664-4FBE-84BC-382D966679A8}" dt="2025-02-27T07:57:15.343" v="97" actId="20577"/>
          <ac:spMkLst>
            <pc:docMk/>
            <pc:sldMk cId="3943084421" sldId="1302"/>
            <ac:spMk id="16" creationId="{FAC36342-F244-E55F-D988-24CD4A229B49}"/>
          </ac:spMkLst>
        </pc:spChg>
        <pc:graphicFrameChg chg="modGraphic">
          <ac:chgData name="鈴木 泰樹" userId="66397c3e-6de1-45eb-a7ed-a87583d7df17" providerId="ADAL" clId="{6556E8B6-8664-4FBE-84BC-382D966679A8}" dt="2025-02-27T07:56:57.417" v="93" actId="207"/>
          <ac:graphicFrameMkLst>
            <pc:docMk/>
            <pc:sldMk cId="3943084421" sldId="1302"/>
            <ac:graphicFrameMk id="4" creationId="{71D4FD83-D1F9-4F3C-BAD4-EEEECA3DCAE1}"/>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2025/3/28</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2025/3/28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0</a:t>
            </a:fld>
            <a:endParaRPr kumimoji="1" lang="ja-JP" altLang="en-US"/>
          </a:p>
        </p:txBody>
      </p:sp>
    </p:spTree>
    <p:extLst>
      <p:ext uri="{BB962C8B-B14F-4D97-AF65-F5344CB8AC3E}">
        <p14:creationId xmlns:p14="http://schemas.microsoft.com/office/powerpoint/2010/main" val="2077419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11</a:t>
            </a:fld>
            <a:endParaRPr kumimoji="1" lang="ja-JP" altLang="en-US"/>
          </a:p>
        </p:txBody>
      </p:sp>
    </p:spTree>
    <p:extLst>
      <p:ext uri="{BB962C8B-B14F-4D97-AF65-F5344CB8AC3E}">
        <p14:creationId xmlns:p14="http://schemas.microsoft.com/office/powerpoint/2010/main" val="232528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In this slide, we’re sharing Japanese backgrounds from spectrum point of view. There were 2 backgrounds.</a:t>
            </a:r>
          </a:p>
          <a:p>
            <a:r>
              <a:rPr kumimoji="1" lang="en-US" altLang="ja-JP" dirty="0"/>
              <a:t>Firstly, regarding Co-existence issue with Satellite systems, Tx Ant. Co-location is not always available due to two different co-existence conditions.</a:t>
            </a:r>
          </a:p>
          <a:p>
            <a:r>
              <a:rPr kumimoji="1" lang="en-US" altLang="ja-JP" dirty="0"/>
              <a:t>Next, regarding timing issue of Spectrum allocation, C-band 2 blocks were allocated at different time.</a:t>
            </a:r>
            <a:r>
              <a:rPr kumimoji="1" lang="ja-JP" altLang="en-US" dirty="0"/>
              <a:t> </a:t>
            </a:r>
            <a:r>
              <a:rPr kumimoji="1" lang="en-US" altLang="ja-JP" dirty="0"/>
              <a:t>This</a:t>
            </a:r>
            <a:r>
              <a:rPr kumimoji="1" lang="ja-JP" altLang="en-US" dirty="0"/>
              <a:t> </a:t>
            </a:r>
            <a:r>
              <a:rPr kumimoji="1" lang="en-US" altLang="ja-JP" dirty="0"/>
              <a:t>eventually makes Tx Ant. Co-location cost- Inefficient.</a:t>
            </a:r>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a:t>
            </a:fld>
            <a:endParaRPr kumimoji="1" lang="ja-JP" altLang="en-US"/>
          </a:p>
        </p:txBody>
      </p:sp>
    </p:spTree>
    <p:extLst>
      <p:ext uri="{BB962C8B-B14F-4D97-AF65-F5344CB8AC3E}">
        <p14:creationId xmlns:p14="http://schemas.microsoft.com/office/powerpoint/2010/main" val="1310024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Additionally, in this slide, we’re sharing Korean backgrounds from spectrum point of view. </a:t>
            </a:r>
          </a:p>
          <a:p>
            <a:r>
              <a:rPr kumimoji="1" lang="en-US" altLang="ja-JP" dirty="0"/>
              <a:t>There are both co-existence issue and timing issue on spectrum allocation same as Japan.</a:t>
            </a:r>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2</a:t>
            </a:fld>
            <a:endParaRPr kumimoji="1" lang="ja-JP" altLang="en-US"/>
          </a:p>
        </p:txBody>
      </p:sp>
    </p:spTree>
    <p:extLst>
      <p:ext uri="{BB962C8B-B14F-4D97-AF65-F5344CB8AC3E}">
        <p14:creationId xmlns:p14="http://schemas.microsoft.com/office/powerpoint/2010/main" val="4016279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3</a:t>
            </a:fld>
            <a:endParaRPr kumimoji="1" lang="ja-JP" altLang="en-US"/>
          </a:p>
        </p:txBody>
      </p:sp>
    </p:spTree>
    <p:extLst>
      <p:ext uri="{BB962C8B-B14F-4D97-AF65-F5344CB8AC3E}">
        <p14:creationId xmlns:p14="http://schemas.microsoft.com/office/powerpoint/2010/main" val="36022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And then, in this slide, we’re proposing Rel-19 potential enhancement area based on results of Rel-18 WI.</a:t>
            </a:r>
          </a:p>
          <a:p>
            <a:r>
              <a:rPr kumimoji="1" lang="en-US" altLang="ja-JP" dirty="0"/>
              <a:t>Firstly, Type 1 UE is legacy Rel-15 UE. We had an easy mistake in this slide. Next, Type 2 UE is developed in Rel-18.</a:t>
            </a:r>
          </a:p>
          <a:p>
            <a:r>
              <a:rPr kumimoji="1" lang="en-US" altLang="ja-JP" dirty="0"/>
              <a:t>And then, Rel-19 potential enhancement area will be Type 3 and Type 4 UEs.</a:t>
            </a:r>
          </a:p>
          <a:p>
            <a:r>
              <a:rPr kumimoji="1" lang="en-US" altLang="ja-JP" dirty="0"/>
              <a:t>Specifically, Type 4 UE should reuse Type 2 UE requirements for power imbalance on UE RF and MRTD/MTTD on RRM.</a:t>
            </a:r>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4</a:t>
            </a:fld>
            <a:endParaRPr kumimoji="1" lang="ja-JP" altLang="en-US"/>
          </a:p>
        </p:txBody>
      </p:sp>
    </p:spTree>
    <p:extLst>
      <p:ext uri="{BB962C8B-B14F-4D97-AF65-F5344CB8AC3E}">
        <p14:creationId xmlns:p14="http://schemas.microsoft.com/office/powerpoint/2010/main" val="33118328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5</a:t>
            </a:fld>
            <a:endParaRPr kumimoji="1" lang="ja-JP" altLang="en-US"/>
          </a:p>
        </p:txBody>
      </p:sp>
    </p:spTree>
    <p:extLst>
      <p:ext uri="{BB962C8B-B14F-4D97-AF65-F5344CB8AC3E}">
        <p14:creationId xmlns:p14="http://schemas.microsoft.com/office/powerpoint/2010/main" val="992133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Finally, same as proposals proposed by RAN chair and RAN4 chair, we propose two aspects.</a:t>
            </a:r>
          </a:p>
          <a:p>
            <a:r>
              <a:rPr kumimoji="1" lang="en-US" altLang="ja-JP" dirty="0"/>
              <a:t>Firstly, consider Type 4 UE assuming MRTD&gt;CP for FWA with reusing Type 2 requirements.</a:t>
            </a:r>
          </a:p>
          <a:p>
            <a:r>
              <a:rPr kumimoji="1" lang="en-US" altLang="ja-JP" dirty="0"/>
              <a:t>And then, not to include Type 3 in March’24, but also check it in Dec’24. Type 3 requirements assuming MRTD&lt;CP without intended impacts on the </a:t>
            </a:r>
            <a:r>
              <a:rPr kumimoji="1" lang="en-US" altLang="ja-JP"/>
              <a:t>NW side.</a:t>
            </a:r>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7</a:t>
            </a:fld>
            <a:endParaRPr kumimoji="1" lang="ja-JP" altLang="en-US"/>
          </a:p>
        </p:txBody>
      </p:sp>
    </p:spTree>
    <p:extLst>
      <p:ext uri="{BB962C8B-B14F-4D97-AF65-F5344CB8AC3E}">
        <p14:creationId xmlns:p14="http://schemas.microsoft.com/office/powerpoint/2010/main" val="278593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55DDE2E-19A3-453B-AF64-BDF852BB964D}" type="slidenum">
              <a:rPr kumimoji="1" lang="ja-JP" altLang="en-US" smtClean="0"/>
              <a:t>9</a:t>
            </a:fld>
            <a:endParaRPr kumimoji="1" lang="ja-JP" altLang="en-US"/>
          </a:p>
        </p:txBody>
      </p:sp>
    </p:spTree>
    <p:extLst>
      <p:ext uri="{BB962C8B-B14F-4D97-AF65-F5344CB8AC3E}">
        <p14:creationId xmlns:p14="http://schemas.microsoft.com/office/powerpoint/2010/main" val="18098189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0C703B8-68F3-4622-807A-43E8A1AF9EEE}" type="slidenum">
              <a:rPr kumimoji="1" lang="ja-JP" altLang="en-US" smtClean="0"/>
              <a:t>10</a:t>
            </a:fld>
            <a:endParaRPr kumimoji="1" lang="ja-JP" altLang="en-US"/>
          </a:p>
        </p:txBody>
      </p:sp>
    </p:spTree>
    <p:extLst>
      <p:ext uri="{BB962C8B-B14F-4D97-AF65-F5344CB8AC3E}">
        <p14:creationId xmlns:p14="http://schemas.microsoft.com/office/powerpoint/2010/main" val="15562302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1"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0" name="プレースホルダ―_タイトル"/>
          <p:cNvSpPr>
            <a:spLocks noGrp="1"/>
          </p:cNvSpPr>
          <p:nvPr>
            <p:ph type="ctrTitle" hasCustomPrompt="1"/>
          </p:nvPr>
        </p:nvSpPr>
        <p:spPr bwMode="gray">
          <a:xfrm>
            <a:off x="868680" y="1961202"/>
            <a:ext cx="10754068" cy="1349469"/>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2754348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マスク_タイトル背景"/>
          <p:cNvSpPr/>
          <p:nvPr userDrawn="1"/>
        </p:nvSpPr>
        <p:spPr bwMode="gray">
          <a:xfrm>
            <a:off x="0" y="1"/>
            <a:ext cx="121920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ロゴ"/>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gray">
          <a:xfrm>
            <a:off x="10671664" y="5849403"/>
            <a:ext cx="1064406" cy="581875"/>
          </a:xfrm>
          <a:prstGeom prst="rect">
            <a:avLst/>
          </a:prstGeom>
        </p:spPr>
      </p:pic>
      <p:sp>
        <p:nvSpPr>
          <p:cNvPr id="20" name="バー_povoメイン"/>
          <p:cNvSpPr/>
          <p:nvPr userDrawn="1"/>
        </p:nvSpPr>
        <p:spPr bwMode="gray">
          <a:xfrm>
            <a:off x="7740000" y="3476094"/>
            <a:ext cx="1440000" cy="468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バー_povoサブ"/>
          <p:cNvSpPr/>
          <p:nvPr userDrawn="1"/>
        </p:nvSpPr>
        <p:spPr bwMode="gray">
          <a:xfrm>
            <a:off x="7020000" y="3476094"/>
            <a:ext cx="720000" cy="46800"/>
          </a:xfrm>
          <a:prstGeom prst="rect">
            <a:avLst/>
          </a:prstGeom>
          <a:solidFill>
            <a:srgbClr val="FFF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バー_uqサブ"/>
          <p:cNvSpPr/>
          <p:nvPr userDrawn="1"/>
        </p:nvSpPr>
        <p:spPr bwMode="gray">
          <a:xfrm>
            <a:off x="6480000" y="3476094"/>
            <a:ext cx="540000" cy="46800"/>
          </a:xfrm>
          <a:prstGeom prst="rect">
            <a:avLst/>
          </a:prstGeom>
          <a:solidFill>
            <a:srgbClr val="E400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バー_uqメイン"/>
          <p:cNvSpPr/>
          <p:nvPr userDrawn="1"/>
        </p:nvSpPr>
        <p:spPr bwMode="gray">
          <a:xfrm>
            <a:off x="5220000" y="3476094"/>
            <a:ext cx="1260000" cy="468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バー_au"/>
          <p:cNvSpPr/>
          <p:nvPr userDrawn="1"/>
        </p:nvSpPr>
        <p:spPr bwMode="gray">
          <a:xfrm>
            <a:off x="2700000" y="3476094"/>
            <a:ext cx="2520000" cy="46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バー_kddi"/>
          <p:cNvSpPr/>
          <p:nvPr userDrawn="1"/>
        </p:nvSpPr>
        <p:spPr bwMode="gray">
          <a:xfrm>
            <a:off x="0" y="3476094"/>
            <a:ext cx="2700000" cy="46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latin typeface="メイリオ" panose="020B0604030504040204" pitchFamily="50" charset="-128"/>
                <a:ea typeface="メイリオ" panose="020B0604030504040204" pitchFamily="50" charset="-128"/>
              </a:defRPr>
            </a:lvl1pPr>
          </a:lstStyle>
          <a:p>
            <a:pPr lvl="0"/>
            <a:r>
              <a:rPr kumimoji="1" lang="ja-JP" altLang="en-US" dirty="0"/>
              <a:t>日付</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24" name="社外秘"/>
          <p:cNvSpPr/>
          <p:nvPr userDrawn="1"/>
        </p:nvSpPr>
        <p:spPr bwMode="gray">
          <a:xfrm>
            <a:off x="868325" y="1246392"/>
            <a:ext cx="1449216"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l"/>
            <a:r>
              <a:rPr kumimoji="1" lang="ja-JP" altLang="en-US" sz="1200" b="0" dirty="0">
                <a:solidFill>
                  <a:schemeClr val="accent1"/>
                </a:solidFill>
                <a:latin typeface="+mj-lt"/>
              </a:rPr>
              <a:t>○○○○○社限り</a:t>
            </a:r>
          </a:p>
        </p:txBody>
      </p:sp>
      <p:sp>
        <p:nvSpPr>
          <p:cNvPr id="21"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タイトル</a:t>
            </a:r>
          </a:p>
        </p:txBody>
      </p:sp>
      <p:sp>
        <p:nvSpPr>
          <p:cNvPr id="22"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chemeClr val="tx1"/>
                </a:solidFill>
                <a:latin typeface="+mn-lt"/>
                <a:ea typeface="+mn-ea"/>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spTree>
    <p:extLst>
      <p:ext uri="{BB962C8B-B14F-4D97-AF65-F5344CB8AC3E}">
        <p14:creationId xmlns:p14="http://schemas.microsoft.com/office/powerpoint/2010/main" val="2134285671"/>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3185938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4196235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066127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4944631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3188794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67258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608417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0_back">
    <p:spTree>
      <p:nvGrpSpPr>
        <p:cNvPr id="1" name=""/>
        <p:cNvGrpSpPr/>
        <p:nvPr/>
      </p:nvGrpSpPr>
      <p:grpSpPr>
        <a:xfrm>
          <a:off x="0" y="0"/>
          <a:ext cx="0" cy="0"/>
          <a:chOff x="0" y="0"/>
          <a:chExt cx="0" cy="0"/>
        </a:xfrm>
      </p:grpSpPr>
      <p:pic>
        <p:nvPicPr>
          <p:cNvPr id="3" name="KV20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827842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4" name="マスク_ページ番号"/>
          <p:cNvSpPr/>
          <p:nvPr userDrawn="1"/>
        </p:nvSpPr>
        <p:spPr bwMode="gray">
          <a:xfrm>
            <a:off x="11795760" y="520700"/>
            <a:ext cx="312420" cy="228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latin typeface="メイリオ" panose="020B0604030504040204" pitchFamily="50" charset="-128"/>
                <a:ea typeface="メイリオ" panose="020B0604030504040204" pitchFamily="50" charset="-128"/>
              </a:defRPr>
            </a:lvl1pPr>
          </a:lstStyle>
          <a:p>
            <a:r>
              <a:rPr kumimoji="1" lang="ja-JP" altLang="en-US" dirty="0"/>
              <a:t>中表紙タイトル</a:t>
            </a:r>
          </a:p>
        </p:txBody>
      </p:sp>
    </p:spTree>
    <p:extLst>
      <p:ext uri="{BB962C8B-B14F-4D97-AF65-F5344CB8AC3E}">
        <p14:creationId xmlns:p14="http://schemas.microsoft.com/office/powerpoint/2010/main" val="15348170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8042055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sp>
        <p:nvSpPr>
          <p:cNvPr id="3"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250316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sp>
        <p:nvSpPr>
          <p:cNvPr id="8"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18548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6"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6538817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sp>
        <p:nvSpPr>
          <p:cNvPr id="9"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5"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3068482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sp>
        <p:nvSpPr>
          <p:cNvPr id="12"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3"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4"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latin typeface="メイリオ" panose="020B0604030504040204" pitchFamily="50" charset="-128"/>
                <a:ea typeface="メイリオ" panose="020B0604030504040204" pitchFamily="50" charset="-128"/>
              </a:defRPr>
            </a:lvl1pPr>
            <a:lvl2pPr marL="612000" indent="-324000">
              <a:lnSpc>
                <a:spcPct val="100000"/>
              </a:lnSpc>
              <a:buFont typeface="Wingdings" panose="05000000000000000000" pitchFamily="2" charset="2"/>
              <a:buChar char="l"/>
              <a:defRPr b="1">
                <a:latin typeface="メイリオ" panose="020B0604030504040204" pitchFamily="50" charset="-128"/>
                <a:ea typeface="メイリオ" panose="020B0604030504040204" pitchFamily="50" charset="-128"/>
              </a:defRPr>
            </a:lvl2pPr>
            <a:lvl3pPr marL="804863"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3pPr>
            <a:lvl4pPr marL="987425" indent="-228600">
              <a:lnSpc>
                <a:spcPct val="100000"/>
              </a:lnSpc>
              <a:buFont typeface="Arial" panose="020B0604020202020204" pitchFamily="34" charset="0"/>
              <a:buChar char="–"/>
              <a:defRPr>
                <a:latin typeface="メイリオ" panose="020B0604030504040204" pitchFamily="50" charset="-128"/>
                <a:ea typeface="メイリオ" panose="020B0604030504040204" pitchFamily="50" charset="-128"/>
              </a:defRPr>
            </a:lvl4pPr>
            <a:lvl5pPr marL="1163638" indent="-228600">
              <a:buFont typeface="Wingdings" panose="05000000000000000000" pitchFamily="2" charset="2"/>
              <a:buChar char="n"/>
              <a:defRPr>
                <a:latin typeface="メイリオ" panose="020B0604030504040204" pitchFamily="50" charset="-128"/>
                <a:ea typeface="メイリオ" panose="020B0604030504040204" pitchFamily="50" charset="-128"/>
              </a:defRPr>
            </a:lvl5pPr>
            <a:lvl6pPr marL="1347788" indent="-228600">
              <a:defRPr/>
            </a:lvl6pPr>
            <a:lvl7pPr marL="1524000" indent="-228600">
              <a:defRPr/>
            </a:lvl7pPr>
            <a:lvl8pPr marL="1792288" indent="-228600">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5"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chemeClr val="accent1"/>
          </a:solidFill>
        </p:spPr>
        <p:txBody>
          <a:bodyPr wrap="square" lIns="0" rIns="0" bIns="0" anchor="ctr">
            <a:noAutofit/>
          </a:bodyPr>
          <a:lstStyle>
            <a:lvl1pPr marL="0" indent="0" algn="ctr">
              <a:buNone/>
              <a:defRPr sz="2600" b="1">
                <a:solidFill>
                  <a:schemeClr val="bg1"/>
                </a:solidFill>
                <a:latin typeface="+mj-ea"/>
                <a:ea typeface="+mj-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035740" y="115888"/>
            <a:ext cx="11037197" cy="758507"/>
          </a:xfrm>
          <a:prstGeom prst="rect">
            <a:avLst/>
          </a:prstGeom>
        </p:spPr>
        <p:txBody>
          <a:bodyPr lIns="0" tIns="72000" rIns="0" bIns="0" anchor="ctr">
            <a:noAutofit/>
          </a:bodyPr>
          <a:lstStyle>
            <a:lvl1pPr>
              <a:lnSpc>
                <a:spcPct val="100000"/>
              </a:lnSpc>
              <a:defRPr sz="2600" b="1">
                <a:latin typeface="メイリオ" panose="020B0604030504040204" pitchFamily="50" charset="-128"/>
                <a:ea typeface="メイリオ" panose="020B0604030504040204" pitchFamily="50" charset="-128"/>
              </a:defRPr>
            </a:lvl1pPr>
          </a:lstStyle>
          <a:p>
            <a:r>
              <a:rPr kumimoji="1" lang="ja-JP" altLang="en-US" dirty="0"/>
              <a:t>タイトル</a:t>
            </a:r>
          </a:p>
        </p:txBody>
      </p:sp>
    </p:spTree>
    <p:extLst>
      <p:ext uri="{BB962C8B-B14F-4D97-AF65-F5344CB8AC3E}">
        <p14:creationId xmlns:p14="http://schemas.microsoft.com/office/powerpoint/2010/main" val="2503861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2209631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10" Type="http://schemas.openxmlformats.org/officeDocument/2006/relationships/image" Target="../media/image1.png"/><Relationship Id="rId4" Type="http://schemas.openxmlformats.org/officeDocument/2006/relationships/slideLayout" Target="../slideLayouts/slideLayout13.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1085233" cy="153888"/>
          </a:xfrm>
          <a:prstGeom prst="rect">
            <a:avLst/>
          </a:prstGeom>
          <a:noFill/>
        </p:spPr>
        <p:txBody>
          <a:bodyPr wrap="none" lIns="0" tIns="0" rIns="0" bIns="0" rtlCol="0" anchor="b">
            <a:spAutoFit/>
          </a:bodyPr>
          <a:lstStyle/>
          <a:p>
            <a:r>
              <a:rPr lang="en-US" altLang="ja-JP" sz="1000" dirty="0"/>
              <a:t>KDDI corporation</a:t>
            </a:r>
            <a:endParaRPr lang="ja-JP" altLang="en-US" sz="1000" dirty="0"/>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08563067"/>
      </p:ext>
    </p:extLst>
  </p:cSld>
  <p:clrMap bg1="lt1" tx1="dk1" bg2="lt2" tx2="dk2" accent1="accent1" accent2="accent2" accent3="accent3" accent4="accent4" accent5="accent5" accent6="accent6" hlink="hlink" folHlink="folHlink"/>
  <p:sldLayoutIdLst>
    <p:sldLayoutId id="2147483652" r:id="rId1"/>
    <p:sldLayoutId id="2147483671" r:id="rId2"/>
    <p:sldLayoutId id="2147483653" r:id="rId3"/>
    <p:sldLayoutId id="2147483658" r:id="rId4"/>
    <p:sldLayoutId id="2147483656" r:id="rId5"/>
    <p:sldLayoutId id="2147483654" r:id="rId6"/>
    <p:sldLayoutId id="2147483655" r:id="rId7"/>
    <p:sldLayoutId id="2147483657" r:id="rId8"/>
    <p:sldLayoutId id="2147483692" r:id="rId9"/>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userDrawn="1">
          <p15:clr>
            <a:srgbClr val="A4A3A4"/>
          </p15:clr>
        </p15:guide>
        <p15:guide id="4" pos="7605" userDrawn="1">
          <p15:clr>
            <a:srgbClr val="A4A3A4"/>
          </p15:clr>
        </p15:guide>
        <p15:guide id="5" orient="horz" pos="73">
          <p15:clr>
            <a:srgbClr val="A4A3A4"/>
          </p15:clr>
        </p15:guide>
        <p15:guide id="6" orient="horz" pos="4247">
          <p15:clr>
            <a:srgbClr val="A4A3A4"/>
          </p15:clr>
        </p15:guide>
        <p15:guide id="7" pos="3840"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4" name="ロゴ"/>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bwMode="gray">
          <a:xfrm>
            <a:off x="11369040" y="6384474"/>
            <a:ext cx="770488" cy="421200"/>
          </a:xfrm>
          <a:prstGeom prst="rect">
            <a:avLst/>
          </a:prstGeom>
        </p:spPr>
      </p:pic>
      <p:sp>
        <p:nvSpPr>
          <p:cNvPr id="5" name="部署名">
            <a:extLst>
              <a:ext uri="{FF2B5EF4-FFF2-40B4-BE49-F238E27FC236}">
                <a16:creationId xmlns:a16="http://schemas.microsoft.com/office/drawing/2014/main" id="{44EFBD0C-D994-4BC1-AB88-73DC8B45136F}"/>
              </a:ext>
            </a:extLst>
          </p:cNvPr>
          <p:cNvSpPr txBox="1"/>
          <p:nvPr userDrawn="1"/>
        </p:nvSpPr>
        <p:spPr bwMode="gray">
          <a:xfrm>
            <a:off x="119063" y="6619009"/>
            <a:ext cx="864019" cy="153888"/>
          </a:xfrm>
          <a:prstGeom prst="rect">
            <a:avLst/>
          </a:prstGeom>
          <a:noFill/>
        </p:spPr>
        <p:txBody>
          <a:bodyPr wrap="none" lIns="0" tIns="0" rIns="0" bIns="0" rtlCol="0" anchor="b">
            <a:spAutoFit/>
          </a:bodyPr>
          <a:lstStyle/>
          <a:p>
            <a:r>
              <a:rPr kumimoji="1" lang="en-US" altLang="ja-JP" sz="1000" dirty="0">
                <a:solidFill>
                  <a:schemeClr val="accent4"/>
                </a:solidFill>
              </a:rPr>
              <a:t>© 2022 KDDI</a:t>
            </a:r>
            <a:endParaRPr kumimoji="1" lang="ja-JP" altLang="en-US" sz="1000" dirty="0">
              <a:solidFill>
                <a:schemeClr val="accent4"/>
              </a:solidFill>
            </a:endParaRPr>
          </a:p>
        </p:txBody>
      </p:sp>
      <p:sp>
        <p:nvSpPr>
          <p:cNvPr id="7" name="タイトル背景"/>
          <p:cNvSpPr/>
          <p:nvPr userDrawn="1"/>
        </p:nvSpPr>
        <p:spPr bwMode="gray">
          <a:xfrm>
            <a:off x="3" y="0"/>
            <a:ext cx="12192001" cy="8845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ページ番号">
            <a:extLst>
              <a:ext uri="{FF2B5EF4-FFF2-40B4-BE49-F238E27FC236}">
                <a16:creationId xmlns:a16="http://schemas.microsoft.com/office/drawing/2014/main" id="{C290B84F-F8ED-433E-AF87-CD74A57E0906}"/>
              </a:ext>
            </a:extLst>
          </p:cNvPr>
          <p:cNvSpPr txBox="1"/>
          <p:nvPr userDrawn="1"/>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chemeClr val="accent4"/>
                </a:solidFill>
                <a:latin typeface="Arial" panose="020B0604020202020204" pitchFamily="34" charset="0"/>
                <a:cs typeface="Arial" panose="020B0604020202020204" pitchFamily="34" charset="0"/>
              </a:rPr>
              <a:pPr algn="r"/>
              <a:t>‹#›</a:t>
            </a:fld>
            <a:endParaRPr kumimoji="1" lang="ja-JP" altLang="en-US" sz="1200" dirty="0">
              <a:solidFill>
                <a:schemeClr val="accent4"/>
              </a:solidFill>
              <a:latin typeface="Arial" panose="020B0604020202020204" pitchFamily="34" charset="0"/>
              <a:cs typeface="Arial" panose="020B0604020202020204" pitchFamily="34" charset="0"/>
            </a:endParaRPr>
          </a:p>
        </p:txBody>
      </p:sp>
      <p:sp>
        <p:nvSpPr>
          <p:cNvPr id="9" name="ブロック_povo"/>
          <p:cNvSpPr/>
          <p:nvPr userDrawn="1"/>
        </p:nvSpPr>
        <p:spPr bwMode="gray">
          <a:xfrm>
            <a:off x="661872" y="253438"/>
            <a:ext cx="144000" cy="144000"/>
          </a:xfrm>
          <a:prstGeom prst="rect">
            <a:avLst/>
          </a:prstGeom>
          <a:solidFill>
            <a:srgbClr val="7677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ブロック_uq"/>
          <p:cNvSpPr/>
          <p:nvPr userDrawn="1"/>
        </p:nvSpPr>
        <p:spPr bwMode="gray">
          <a:xfrm>
            <a:off x="517872" y="543698"/>
            <a:ext cx="144000" cy="144000"/>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ブロック_au"/>
          <p:cNvSpPr/>
          <p:nvPr userDrawn="1"/>
        </p:nvSpPr>
        <p:spPr bwMode="gray">
          <a:xfrm>
            <a:off x="373872" y="543698"/>
            <a:ext cx="144000" cy="144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ブロック_kddi"/>
          <p:cNvSpPr/>
          <p:nvPr userDrawn="1"/>
        </p:nvSpPr>
        <p:spPr bwMode="gray">
          <a:xfrm>
            <a:off x="229872" y="398169"/>
            <a:ext cx="144000" cy="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社外秘"/>
          <p:cNvSpPr/>
          <p:nvPr userDrawn="1"/>
        </p:nvSpPr>
        <p:spPr bwMode="gray">
          <a:xfrm>
            <a:off x="10623721" y="115888"/>
            <a:ext cx="1449217" cy="2500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108000" tIns="50400" rIns="108000" bIns="14400" rtlCol="0" anchor="ctr">
            <a:spAutoFit/>
          </a:bodyPr>
          <a:lstStyle/>
          <a:p>
            <a:pPr algn="r"/>
            <a:r>
              <a:rPr kumimoji="1" lang="ja-JP" altLang="en-US" sz="1200" b="0" dirty="0">
                <a:solidFill>
                  <a:schemeClr val="accent1"/>
                </a:solidFill>
                <a:latin typeface="+mj-lt"/>
              </a:rPr>
              <a:t>○○○○○社限り</a:t>
            </a:r>
          </a:p>
        </p:txBody>
      </p:sp>
    </p:spTree>
    <p:extLst>
      <p:ext uri="{BB962C8B-B14F-4D97-AF65-F5344CB8AC3E}">
        <p14:creationId xmlns:p14="http://schemas.microsoft.com/office/powerpoint/2010/main" val="339397560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6959048"/>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NULL"/><Relationship Id="rId3" Type="http://schemas.openxmlformats.org/officeDocument/2006/relationships/notesSlide" Target="../notesSlides/notesSlide8.xml"/><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wmf"/><Relationship Id="rId10" Type="http://schemas.openxmlformats.org/officeDocument/2006/relationships/image" Target="../media/image9.svg"/><Relationship Id="rId4" Type="http://schemas.openxmlformats.org/officeDocument/2006/relationships/oleObject" Target="../embeddings/oleObject1.bin"/><Relationship Id="rId9"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ctrTitle"/>
          </p:nvPr>
        </p:nvSpPr>
        <p:spPr/>
        <p:txBody>
          <a:bodyPr/>
          <a:lstStyle/>
          <a:p>
            <a:r>
              <a:rPr lang="en-US" altLang="ja-JP" dirty="0"/>
              <a:t>Motivation on supporting Intra-band non-collocated EN-DC/NR-CA deployment in Release 20</a:t>
            </a:r>
            <a:r>
              <a:rPr lang="ja-JP" altLang="en-US" dirty="0"/>
              <a:t> </a:t>
            </a:r>
            <a:r>
              <a:rPr lang="en-US" altLang="ja-JP" dirty="0"/>
              <a:t>(Type 3 UE for handheld)</a:t>
            </a:r>
            <a:endParaRPr kumimoji="1" lang="ja-JP" altLang="en-US" dirty="0"/>
          </a:p>
        </p:txBody>
      </p:sp>
      <p:sp>
        <p:nvSpPr>
          <p:cNvPr id="8" name="正方形/長方形 7"/>
          <p:cNvSpPr/>
          <p:nvPr/>
        </p:nvSpPr>
        <p:spPr>
          <a:xfrm>
            <a:off x="98516" y="4064"/>
            <a:ext cx="4884963" cy="586443"/>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900"/>
              </a:lnSpc>
            </a:pPr>
            <a:r>
              <a:rPr lang="en-US" altLang="ja-JP" sz="2000" dirty="0">
                <a:latin typeface="Calibri" panose="020F0502020204030204" pitchFamily="34" charset="0"/>
                <a:cs typeface="Calibri" panose="020F0502020204030204" pitchFamily="34" charset="0"/>
              </a:rPr>
              <a:t>3GPP TSG-RAN WG4 Meeting #114bis</a:t>
            </a:r>
          </a:p>
          <a:p>
            <a:pPr>
              <a:lnSpc>
                <a:spcPts val="1900"/>
              </a:lnSpc>
            </a:pPr>
            <a:r>
              <a:rPr lang="en-US" altLang="ja-JP" sz="2000" dirty="0">
                <a:latin typeface="Calibri" panose="020F0502020204030204" pitchFamily="34" charset="0"/>
                <a:cs typeface="Calibri" panose="020F0502020204030204" pitchFamily="34" charset="0"/>
              </a:rPr>
              <a:t>Wuhan, Hubei, China, 07th – 11th April, 2025</a:t>
            </a:r>
          </a:p>
        </p:txBody>
      </p:sp>
      <p:sp>
        <p:nvSpPr>
          <p:cNvPr id="9" name="テキスト ボックス 5"/>
          <p:cNvSpPr txBox="1"/>
          <p:nvPr/>
        </p:nvSpPr>
        <p:spPr>
          <a:xfrm>
            <a:off x="10729194" y="-3505"/>
            <a:ext cx="1316386" cy="369332"/>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r>
              <a:rPr lang="en-US" altLang="ja-JP" dirty="0">
                <a:latin typeface="Calibri" panose="020F0502020204030204" pitchFamily="34" charset="0"/>
                <a:cs typeface="Calibri" panose="020F0502020204030204" pitchFamily="34" charset="0"/>
              </a:rPr>
              <a:t>R4-2503720</a:t>
            </a:r>
          </a:p>
        </p:txBody>
      </p:sp>
      <p:sp>
        <p:nvSpPr>
          <p:cNvPr id="11" name="サブタイトル 5">
            <a:extLst>
              <a:ext uri="{FF2B5EF4-FFF2-40B4-BE49-F238E27FC236}">
                <a16:creationId xmlns:a16="http://schemas.microsoft.com/office/drawing/2014/main" id="{CBC26E9E-EAD8-4C14-A8DF-6938D37FD94C}"/>
              </a:ext>
            </a:extLst>
          </p:cNvPr>
          <p:cNvSpPr>
            <a:spLocks noGrp="1"/>
          </p:cNvSpPr>
          <p:nvPr>
            <p:ph type="subTitle" idx="1"/>
          </p:nvPr>
        </p:nvSpPr>
        <p:spPr>
          <a:xfrm>
            <a:off x="914399" y="4150659"/>
            <a:ext cx="10708349" cy="887506"/>
          </a:xfrm>
        </p:spPr>
        <p:txBody>
          <a:bodyPr/>
          <a:lstStyle/>
          <a:p>
            <a:r>
              <a:rPr lang="en-US" altLang="ja-JP" sz="2400" dirty="0"/>
              <a:t>KDDI, NTT Docomo, SoftBank, KT, LG </a:t>
            </a:r>
            <a:r>
              <a:rPr lang="en-US" altLang="ja-JP" sz="2400" dirty="0" err="1"/>
              <a:t>Uplus</a:t>
            </a:r>
            <a:endParaRPr lang="ja-JP" altLang="en-US" sz="2400" dirty="0">
              <a:solidFill>
                <a:srgbClr val="FF0000"/>
              </a:solidFill>
            </a:endParaRPr>
          </a:p>
        </p:txBody>
      </p:sp>
    </p:spTree>
    <p:extLst>
      <p:ext uri="{BB962C8B-B14F-4D97-AF65-F5344CB8AC3E}">
        <p14:creationId xmlns:p14="http://schemas.microsoft.com/office/powerpoint/2010/main" val="1568244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MRTD/CP for Intra-band non-contiguous </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101352" y="1864668"/>
            <a:ext cx="5761565" cy="4856421"/>
          </a:xfrm>
        </p:spPr>
        <p:txBody>
          <a:bodyPr>
            <a:normAutofit/>
          </a:bodyPr>
          <a:lstStyle/>
          <a:p>
            <a:pPr marL="436031" indent="-342900">
              <a:spcBef>
                <a:spcPts val="600"/>
              </a:spcBef>
              <a:buFont typeface="+mj-lt"/>
              <a:buAutoNum type="arabicPeriod"/>
            </a:pPr>
            <a:r>
              <a:rPr lang="en-US" altLang="ja-JP" sz="1800" dirty="0">
                <a:cs typeface="Calibri" panose="020F0502020204030204" pitchFamily="34" charset="0"/>
              </a:rPr>
              <a:t>Power Imbalance</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dirty="0">
                <a:cs typeface="Calibri" panose="020F0502020204030204" pitchFamily="34" charset="0"/>
              </a:rPr>
              <a:t> </a:t>
            </a: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436031" indent="-342900">
              <a:spcBef>
                <a:spcPts val="600"/>
              </a:spcBef>
              <a:buFont typeface="+mj-lt"/>
              <a:buAutoNum type="arabicPeriod"/>
            </a:pPr>
            <a:r>
              <a:rPr lang="en-US" altLang="ja-JP" sz="1800" dirty="0">
                <a:cs typeface="Calibri" panose="020F0502020204030204" pitchFamily="34" charset="0"/>
              </a:rPr>
              <a:t>MRTD/TAE</a:t>
            </a: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MRTD = TAE + </a:t>
            </a:r>
            <a:r>
              <a:rPr lang="en-US" altLang="ja-JP" sz="1400" b="0" dirty="0" err="1">
                <a:cs typeface="Calibri" panose="020F0502020204030204" pitchFamily="34" charset="0"/>
              </a:rPr>
              <a:t>RF_propagation_time_difference</a:t>
            </a:r>
            <a:endParaRPr lang="en-US" altLang="ja-JP" sz="1400" b="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400" b="0" dirty="0">
                <a:cs typeface="Calibri" panose="020F0502020204030204" pitchFamily="34" charset="0"/>
              </a:rPr>
              <a:t>TAE (intra-band non-contiguous CA) = 3 us</a:t>
            </a:r>
          </a:p>
        </p:txBody>
      </p:sp>
      <p:sp>
        <p:nvSpPr>
          <p:cNvPr id="2" name="Rectangle 2">
            <a:extLst>
              <a:ext uri="{FF2B5EF4-FFF2-40B4-BE49-F238E27FC236}">
                <a16:creationId xmlns:a16="http://schemas.microsoft.com/office/drawing/2014/main" id="{8EDA1F8F-A4FE-4E99-70C3-1CBF3E1C4EB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graphicFrame>
        <p:nvGraphicFramePr>
          <p:cNvPr id="5" name="オブジェクト 4">
            <a:extLst>
              <a:ext uri="{FF2B5EF4-FFF2-40B4-BE49-F238E27FC236}">
                <a16:creationId xmlns:a16="http://schemas.microsoft.com/office/drawing/2014/main" id="{6262D719-F5CD-8D75-74F2-5F413BB93E70}"/>
              </a:ext>
            </a:extLst>
          </p:cNvPr>
          <p:cNvGraphicFramePr>
            <a:graphicFrameLocks noChangeAspect="1"/>
          </p:cNvGraphicFramePr>
          <p:nvPr/>
        </p:nvGraphicFramePr>
        <p:xfrm>
          <a:off x="1045697" y="2199689"/>
          <a:ext cx="3427691" cy="307915"/>
        </p:xfrm>
        <a:graphic>
          <a:graphicData uri="http://schemas.openxmlformats.org/presentationml/2006/ole">
            <mc:AlternateContent xmlns:mc="http://schemas.openxmlformats.org/markup-compatibility/2006">
              <mc:Choice xmlns:v="urn:schemas-microsoft-com:vml" Requires="v">
                <p:oleObj spid="_x0000_s1039" r:id="rId4" imgW="2540000" imgH="228600" progId="Equation.3">
                  <p:embed/>
                </p:oleObj>
              </mc:Choice>
              <mc:Fallback>
                <p:oleObj r:id="rId4" imgW="2540000" imgH="228600" progId="Equation.3">
                  <p:embed/>
                  <p:pic>
                    <p:nvPicPr>
                      <p:cNvPr id="5" name="オブジェクト 4">
                        <a:extLst>
                          <a:ext uri="{FF2B5EF4-FFF2-40B4-BE49-F238E27FC236}">
                            <a16:creationId xmlns:a16="http://schemas.microsoft.com/office/drawing/2014/main" id="{6262D719-F5CD-8D75-74F2-5F413BB93E7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5697" y="2199689"/>
                        <a:ext cx="3427691" cy="307915"/>
                      </a:xfrm>
                      <a:prstGeom prst="rect">
                        <a:avLst/>
                      </a:prstGeom>
                      <a:noFill/>
                    </p:spPr>
                  </p:pic>
                </p:oleObj>
              </mc:Fallback>
            </mc:AlternateContent>
          </a:graphicData>
        </a:graphic>
      </p:graphicFrame>
      <p:graphicFrame>
        <p:nvGraphicFramePr>
          <p:cNvPr id="13" name="表 12">
            <a:extLst>
              <a:ext uri="{FF2B5EF4-FFF2-40B4-BE49-F238E27FC236}">
                <a16:creationId xmlns:a16="http://schemas.microsoft.com/office/drawing/2014/main" id="{859A053B-AA95-3991-E6F8-D14E0881ED52}"/>
              </a:ext>
            </a:extLst>
          </p:cNvPr>
          <p:cNvGraphicFramePr>
            <a:graphicFrameLocks noGrp="1"/>
          </p:cNvGraphicFramePr>
          <p:nvPr/>
        </p:nvGraphicFramePr>
        <p:xfrm>
          <a:off x="808363" y="2873275"/>
          <a:ext cx="4171825" cy="1280160"/>
        </p:xfrm>
        <a:graphic>
          <a:graphicData uri="http://schemas.openxmlformats.org/drawingml/2006/table">
            <a:tbl>
              <a:tblPr firstRow="1" firstCol="1" bandRow="1"/>
              <a:tblGrid>
                <a:gridCol w="1350645">
                  <a:extLst>
                    <a:ext uri="{9D8B030D-6E8A-4147-A177-3AD203B41FA5}">
                      <a16:colId xmlns:a16="http://schemas.microsoft.com/office/drawing/2014/main" val="2365498672"/>
                    </a:ext>
                  </a:extLst>
                </a:gridCol>
                <a:gridCol w="1346835">
                  <a:extLst>
                    <a:ext uri="{9D8B030D-6E8A-4147-A177-3AD203B41FA5}">
                      <a16:colId xmlns:a16="http://schemas.microsoft.com/office/drawing/2014/main" val="1866747418"/>
                    </a:ext>
                  </a:extLst>
                </a:gridCol>
                <a:gridCol w="1474345">
                  <a:extLst>
                    <a:ext uri="{9D8B030D-6E8A-4147-A177-3AD203B41FA5}">
                      <a16:colId xmlns:a16="http://schemas.microsoft.com/office/drawing/2014/main" val="2726513769"/>
                    </a:ext>
                  </a:extLst>
                </a:gridCol>
              </a:tblGrid>
              <a:tr h="118745">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 (dB)</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 (m)</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b="1"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918272"/>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83774783"/>
                  </a:ext>
                </a:extLst>
              </a:tr>
              <a:tr h="82550">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4910175"/>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1827990"/>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23366"/>
                  </a:ext>
                </a:extLst>
              </a:tr>
              <a:tr h="118745">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ase" hangingPunct="0"/>
                      <a:r>
                        <a:rPr lang="en-US"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398576"/>
                  </a:ext>
                </a:extLst>
              </a:tr>
            </a:tbl>
          </a:graphicData>
        </a:graphic>
      </p:graphicFrame>
      <p:sp>
        <p:nvSpPr>
          <p:cNvPr id="15" name="テキスト ボックス 14">
            <a:extLst>
              <a:ext uri="{FF2B5EF4-FFF2-40B4-BE49-F238E27FC236}">
                <a16:creationId xmlns:a16="http://schemas.microsoft.com/office/drawing/2014/main" id="{CFDE302F-37E4-4B2D-D284-FEF3D199BA81}"/>
              </a:ext>
            </a:extLst>
          </p:cNvPr>
          <p:cNvSpPr txBox="1"/>
          <p:nvPr/>
        </p:nvSpPr>
        <p:spPr>
          <a:xfrm>
            <a:off x="581040" y="2433913"/>
            <a:ext cx="4163009" cy="461665"/>
          </a:xfrm>
          <a:prstGeom prst="rect">
            <a:avLst/>
          </a:prstGeom>
          <a:noFill/>
        </p:spPr>
        <p:txBody>
          <a:bodyPr wrap="square">
            <a:spAutoFit/>
          </a:bodyPr>
          <a:lstStyle/>
          <a:p>
            <a:pPr algn="ctr">
              <a:spcAft>
                <a:spcPts val="600"/>
              </a:spcAft>
            </a:pP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Table 1: Mapping between power imbalance, </a:t>
            </a:r>
            <a:r>
              <a:rPr lang="en-US" altLang="ja-JP" sz="1200" kern="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Inter-site distance</a:t>
            </a:r>
            <a:r>
              <a:rPr lang="en-US" altLang="ja-JP" sz="1200" kern="100" dirty="0">
                <a:effectLst/>
                <a:latin typeface="Times New Roman" panose="02020603050405020304" pitchFamily="18" charset="0"/>
                <a:ea typeface="ＭＳ 明朝" panose="02020609040205080304" pitchFamily="17" charset="-128"/>
                <a:cs typeface="Times New Roman" panose="02020603050405020304" pitchFamily="18" charset="0"/>
              </a:rPr>
              <a:t> and propagation time difference.</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19" name="コンテンツ プレースホルダー 2">
            <a:extLst>
              <a:ext uri="{FF2B5EF4-FFF2-40B4-BE49-F238E27FC236}">
                <a16:creationId xmlns:a16="http://schemas.microsoft.com/office/drawing/2014/main" id="{79324B55-91CA-083A-2CCE-30F73719D844}"/>
              </a:ext>
            </a:extLst>
          </p:cNvPr>
          <p:cNvSpPr txBox="1">
            <a:spLocks/>
          </p:cNvSpPr>
          <p:nvPr/>
        </p:nvSpPr>
        <p:spPr bwMode="gray">
          <a:xfrm>
            <a:off x="5884278" y="1864668"/>
            <a:ext cx="5761565" cy="4856421"/>
          </a:xfrm>
          <a:prstGeom prst="rect">
            <a:avLst/>
          </a:prstGeom>
        </p:spPr>
        <p:txBody>
          <a:bodyPr>
            <a:normAutofit/>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436031" indent="-342900">
              <a:spcBef>
                <a:spcPts val="600"/>
              </a:spcBef>
              <a:buFont typeface="+mj-lt"/>
              <a:buAutoNum type="arabicPeriod" startAt="3"/>
            </a:pPr>
            <a:r>
              <a:rPr lang="en-US" altLang="ja-JP" sz="1800" dirty="0">
                <a:cs typeface="Calibri" panose="020F0502020204030204" pitchFamily="34" charset="0"/>
              </a:rPr>
              <a:t>CP Length</a:t>
            </a: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800089" lvl="1" indent="-342900">
              <a:spcBef>
                <a:spcPts val="600"/>
              </a:spcBef>
            </a:pPr>
            <a:endParaRPr lang="en-US" altLang="ja-JP" sz="1533" dirty="0">
              <a:cs typeface="Calibri" panose="020F0502020204030204" pitchFamily="34" charset="0"/>
            </a:endParaRPr>
          </a:p>
          <a:p>
            <a:pPr marL="457189" lvl="1" indent="0">
              <a:spcBef>
                <a:spcPts val="600"/>
              </a:spcBef>
              <a:buNone/>
            </a:pPr>
            <a:endParaRPr lang="en-US" altLang="ja-JP" sz="1533" dirty="0">
              <a:cs typeface="Calibri" panose="020F0502020204030204" pitchFamily="34" charset="0"/>
            </a:endParaRPr>
          </a:p>
          <a:p>
            <a:pPr marL="436031" indent="-342900">
              <a:spcBef>
                <a:spcPts val="600"/>
              </a:spcBef>
              <a:buFont typeface="+mj-lt"/>
              <a:buAutoNum type="arabicPeriod" startAt="3"/>
            </a:pPr>
            <a:r>
              <a:rPr lang="en-US" altLang="ja-JP" sz="1800" dirty="0">
                <a:cs typeface="Calibri" panose="020F0502020204030204" pitchFamily="34" charset="0"/>
              </a:rPr>
              <a:t>Correlation of Power imbalance/ISD/Propagation time difference/MRTD/TAE/CP Length</a:t>
            </a:r>
            <a:endParaRPr lang="en-US" altLang="ja-JP" sz="1600" dirty="0">
              <a:cs typeface="Calibri" panose="020F0502020204030204" pitchFamily="34" charset="0"/>
            </a:endParaRPr>
          </a:p>
          <a:p>
            <a:pPr marL="800089" lvl="1" indent="-342900">
              <a:spcBef>
                <a:spcPts val="600"/>
              </a:spcBef>
              <a:buFont typeface="Arial" panose="020B0604020202020204" pitchFamily="34" charset="0"/>
              <a:buChar char="•"/>
            </a:pPr>
            <a:r>
              <a:rPr lang="en-US" altLang="ja-JP" sz="1600" b="0" dirty="0">
                <a:latin typeface="Times New Roman" panose="02020603050405020304" pitchFamily="18" charset="0"/>
                <a:cs typeface="Times New Roman" panose="02020603050405020304" pitchFamily="18" charset="0"/>
              </a:rPr>
              <a:t>Observation: If tightening TAE&lt;3us, existing almost operators will need to restructure their BSs. </a:t>
            </a:r>
            <a:endParaRPr lang="en-US" altLang="ja-JP" sz="1400" b="0" dirty="0">
              <a:latin typeface="Times New Roman" panose="02020603050405020304" pitchFamily="18" charset="0"/>
              <a:cs typeface="Times New Roman" panose="02020603050405020304" pitchFamily="18"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a:p>
            <a:pPr marL="800089" lvl="1" indent="-342900">
              <a:spcBef>
                <a:spcPts val="600"/>
              </a:spcBef>
              <a:buFont typeface="Arial" panose="020B0604020202020204" pitchFamily="34" charset="0"/>
              <a:buChar char="•"/>
            </a:pPr>
            <a:endParaRPr lang="en-US" altLang="ja-JP" sz="1400" dirty="0">
              <a:cs typeface="Calibri" panose="020F0502020204030204" pitchFamily="34" charset="0"/>
            </a:endParaRPr>
          </a:p>
        </p:txBody>
      </p:sp>
      <p:graphicFrame>
        <p:nvGraphicFramePr>
          <p:cNvPr id="20" name="表 19">
            <a:extLst>
              <a:ext uri="{FF2B5EF4-FFF2-40B4-BE49-F238E27FC236}">
                <a16:creationId xmlns:a16="http://schemas.microsoft.com/office/drawing/2014/main" id="{1BC2D62C-B0DA-4D3E-D48F-AB0435D0DAD0}"/>
              </a:ext>
            </a:extLst>
          </p:cNvPr>
          <p:cNvGraphicFramePr>
            <a:graphicFrameLocks noGrp="1"/>
          </p:cNvGraphicFramePr>
          <p:nvPr/>
        </p:nvGraphicFramePr>
        <p:xfrm>
          <a:off x="6257364" y="4910848"/>
          <a:ext cx="4655019" cy="1520190"/>
        </p:xfrm>
        <a:graphic>
          <a:graphicData uri="http://schemas.openxmlformats.org/drawingml/2006/table">
            <a:tbl>
              <a:tblPr firstRow="1" firstCol="1" bandRow="1"/>
              <a:tblGrid>
                <a:gridCol w="1005832">
                  <a:extLst>
                    <a:ext uri="{9D8B030D-6E8A-4147-A177-3AD203B41FA5}">
                      <a16:colId xmlns:a16="http://schemas.microsoft.com/office/drawing/2014/main" val="721793465"/>
                    </a:ext>
                  </a:extLst>
                </a:gridCol>
                <a:gridCol w="833718">
                  <a:extLst>
                    <a:ext uri="{9D8B030D-6E8A-4147-A177-3AD203B41FA5}">
                      <a16:colId xmlns:a16="http://schemas.microsoft.com/office/drawing/2014/main" val="2935755424"/>
                    </a:ext>
                  </a:extLst>
                </a:gridCol>
                <a:gridCol w="1455807">
                  <a:extLst>
                    <a:ext uri="{9D8B030D-6E8A-4147-A177-3AD203B41FA5}">
                      <a16:colId xmlns:a16="http://schemas.microsoft.com/office/drawing/2014/main" val="4216887391"/>
                    </a:ext>
                  </a:extLst>
                </a:gridCol>
                <a:gridCol w="1359662">
                  <a:extLst>
                    <a:ext uri="{9D8B030D-6E8A-4147-A177-3AD203B41FA5}">
                      <a16:colId xmlns:a16="http://schemas.microsoft.com/office/drawing/2014/main" val="3291272437"/>
                    </a:ext>
                  </a:extLst>
                </a:gridCol>
              </a:tblGrid>
              <a:tr h="118745">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Power imbalance</a:t>
                      </a:r>
                    </a:p>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 (dB)</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ISD (m)</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Propagation time difference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MRTD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6292862"/>
                  </a:ext>
                </a:extLst>
              </a:tr>
              <a:tr h="118745">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65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0.22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6803908"/>
                  </a:ext>
                </a:extLst>
              </a:tr>
              <a:tr h="82550">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99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0.33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7801606"/>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168</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0.56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5946147"/>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283</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0.94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385545"/>
                  </a:ext>
                </a:extLst>
              </a:tr>
              <a:tr h="118745">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25</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479</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1.6 + 3(TAE)</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2989007"/>
                  </a:ext>
                </a:extLst>
              </a:tr>
            </a:tbl>
          </a:graphicData>
        </a:graphic>
      </p:graphicFrame>
      <p:sp>
        <p:nvSpPr>
          <p:cNvPr id="22" name="テキスト ボックス 21">
            <a:extLst>
              <a:ext uri="{FF2B5EF4-FFF2-40B4-BE49-F238E27FC236}">
                <a16:creationId xmlns:a16="http://schemas.microsoft.com/office/drawing/2014/main" id="{C996130C-CE5E-8C1B-39B3-042988190348}"/>
              </a:ext>
            </a:extLst>
          </p:cNvPr>
          <p:cNvSpPr txBox="1"/>
          <p:nvPr/>
        </p:nvSpPr>
        <p:spPr>
          <a:xfrm>
            <a:off x="6970872" y="4449183"/>
            <a:ext cx="3774141" cy="461665"/>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3</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Correlation of Power imbalance/ISD/Propagation time difference/MRTD/TAE/CP Length</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pic>
        <p:nvPicPr>
          <p:cNvPr id="23" name="図 22">
            <a:extLst>
              <a:ext uri="{FF2B5EF4-FFF2-40B4-BE49-F238E27FC236}">
                <a16:creationId xmlns:a16="http://schemas.microsoft.com/office/drawing/2014/main" id="{E69A33FD-937E-CEC7-CF49-8DED892BBDD1}"/>
              </a:ext>
            </a:extLst>
          </p:cNvPr>
          <p:cNvPicPr>
            <a:picLocks noChangeAspect="1"/>
          </p:cNvPicPr>
          <p:nvPr/>
        </p:nvPicPr>
        <p:blipFill>
          <a:blip r:embed="rId6"/>
          <a:stretch>
            <a:fillRect/>
          </a:stretch>
        </p:blipFill>
        <p:spPr>
          <a:xfrm>
            <a:off x="10982781" y="5411900"/>
            <a:ext cx="1211685" cy="1127858"/>
          </a:xfrm>
          <a:prstGeom prst="rect">
            <a:avLst/>
          </a:prstGeom>
          <a:noFill/>
        </p:spPr>
      </p:pic>
      <p:grpSp>
        <p:nvGrpSpPr>
          <p:cNvPr id="24" name="Group 18">
            <a:extLst>
              <a:ext uri="{FF2B5EF4-FFF2-40B4-BE49-F238E27FC236}">
                <a16:creationId xmlns:a16="http://schemas.microsoft.com/office/drawing/2014/main" id="{E18B5A0A-51E4-48A9-B91C-550C2509BEF4}"/>
              </a:ext>
            </a:extLst>
          </p:cNvPr>
          <p:cNvGrpSpPr/>
          <p:nvPr/>
        </p:nvGrpSpPr>
        <p:grpSpPr>
          <a:xfrm>
            <a:off x="1775012" y="5157552"/>
            <a:ext cx="1975186" cy="1565979"/>
            <a:chOff x="0" y="0"/>
            <a:chExt cx="2730511" cy="1980757"/>
          </a:xfrm>
        </p:grpSpPr>
        <p:pic>
          <p:nvPicPr>
            <p:cNvPr id="25" name="Graphic 2">
              <a:extLst>
                <a:ext uri="{FF2B5EF4-FFF2-40B4-BE49-F238E27FC236}">
                  <a16:creationId xmlns:a16="http://schemas.microsoft.com/office/drawing/2014/main" id="{31B8DCE0-138B-4C0A-90F8-1B3AD9193A1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0" y="0"/>
              <a:ext cx="1081151" cy="1081151"/>
            </a:xfrm>
            <a:prstGeom prst="rect">
              <a:avLst/>
            </a:prstGeom>
          </p:spPr>
        </p:pic>
        <p:pic>
          <p:nvPicPr>
            <p:cNvPr id="26" name="Graphic 3">
              <a:extLst>
                <a:ext uri="{FF2B5EF4-FFF2-40B4-BE49-F238E27FC236}">
                  <a16:creationId xmlns:a16="http://schemas.microsoft.com/office/drawing/2014/main" id="{78C6DD9B-0643-4E20-9B0F-6D45F087D6C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649360" y="6169"/>
              <a:ext cx="1081151" cy="1081151"/>
            </a:xfrm>
            <a:prstGeom prst="rect">
              <a:avLst/>
            </a:prstGeom>
          </p:spPr>
        </p:pic>
        <p:pic>
          <p:nvPicPr>
            <p:cNvPr id="27" name="Graphic 4">
              <a:extLst>
                <a:ext uri="{FF2B5EF4-FFF2-40B4-BE49-F238E27FC236}">
                  <a16:creationId xmlns:a16="http://schemas.microsoft.com/office/drawing/2014/main" id="{3A898B8C-0A68-49A7-9B4A-6BEFB17FA42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t="73" b="73"/>
            <a:stretch>
              <a:fillRect/>
            </a:stretch>
          </p:blipFill>
          <p:spPr>
            <a:xfrm>
              <a:off x="239087" y="1636689"/>
              <a:ext cx="344068" cy="344068"/>
            </a:xfrm>
            <a:prstGeom prst="rect">
              <a:avLst/>
            </a:prstGeom>
          </p:spPr>
        </p:pic>
        <p:cxnSp>
          <p:nvCxnSpPr>
            <p:cNvPr id="28" name="Straight Arrow Connector 5">
              <a:extLst>
                <a:ext uri="{FF2B5EF4-FFF2-40B4-BE49-F238E27FC236}">
                  <a16:creationId xmlns:a16="http://schemas.microsoft.com/office/drawing/2014/main" id="{B88C96E3-5AE6-456D-85E2-CD378A4165DC}"/>
                </a:ext>
              </a:extLst>
            </p:cNvPr>
            <p:cNvCxnSpPr>
              <a:cxnSpLocks/>
            </p:cNvCxnSpPr>
            <p:nvPr/>
          </p:nvCxnSpPr>
          <p:spPr bwMode="auto">
            <a:xfrm flipH="1">
              <a:off x="815263" y="1218473"/>
              <a:ext cx="1317851" cy="39269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9" name="Straight Arrow Connector 6">
              <a:extLst>
                <a:ext uri="{FF2B5EF4-FFF2-40B4-BE49-F238E27FC236}">
                  <a16:creationId xmlns:a16="http://schemas.microsoft.com/office/drawing/2014/main" id="{EEF2C38A-E5AA-4650-9A6C-364668DE1261}"/>
                </a:ext>
              </a:extLst>
            </p:cNvPr>
            <p:cNvCxnSpPr>
              <a:cxnSpLocks/>
              <a:stCxn id="25" idx="2"/>
            </p:cNvCxnSpPr>
            <p:nvPr/>
          </p:nvCxnSpPr>
          <p:spPr bwMode="auto">
            <a:xfrm flipH="1">
              <a:off x="369329" y="1081151"/>
              <a:ext cx="171247" cy="39818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pic>
          <p:nvPicPr>
            <p:cNvPr id="30" name="Graphic 7">
              <a:extLst>
                <a:ext uri="{FF2B5EF4-FFF2-40B4-BE49-F238E27FC236}">
                  <a16:creationId xmlns:a16="http://schemas.microsoft.com/office/drawing/2014/main" id="{E7A2DE5B-C64A-45F1-B66D-B564F3A68D37}"/>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1258019" y="575419"/>
              <a:ext cx="255604" cy="255604"/>
            </a:xfrm>
            <a:prstGeom prst="rect">
              <a:avLst/>
            </a:prstGeom>
          </p:spPr>
        </p:pic>
        <p:cxnSp>
          <p:nvCxnSpPr>
            <p:cNvPr id="31" name="Straight Arrow Connector 8">
              <a:extLst>
                <a:ext uri="{FF2B5EF4-FFF2-40B4-BE49-F238E27FC236}">
                  <a16:creationId xmlns:a16="http://schemas.microsoft.com/office/drawing/2014/main" id="{3357A5A0-15A1-40A3-9134-36E1A42D9B2F}"/>
                </a:ext>
              </a:extLst>
            </p:cNvPr>
            <p:cNvCxnSpPr>
              <a:cxnSpLocks/>
            </p:cNvCxnSpPr>
            <p:nvPr/>
          </p:nvCxnSpPr>
          <p:spPr bwMode="auto">
            <a:xfrm>
              <a:off x="1591637" y="703221"/>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cxnSp>
          <p:nvCxnSpPr>
            <p:cNvPr id="32" name="Straight Arrow Connector 9">
              <a:extLst>
                <a:ext uri="{FF2B5EF4-FFF2-40B4-BE49-F238E27FC236}">
                  <a16:creationId xmlns:a16="http://schemas.microsoft.com/office/drawing/2014/main" id="{8BE51A72-B6F7-4AD5-AB23-57DB7DA20E8D}"/>
                </a:ext>
              </a:extLst>
            </p:cNvPr>
            <p:cNvCxnSpPr>
              <a:cxnSpLocks/>
            </p:cNvCxnSpPr>
            <p:nvPr/>
          </p:nvCxnSpPr>
          <p:spPr bwMode="auto">
            <a:xfrm>
              <a:off x="686571" y="697927"/>
              <a:ext cx="469644" cy="0"/>
            </a:xfrm>
            <a:prstGeom prst="straightConnector1">
              <a:avLst/>
            </a:prstGeom>
            <a:solidFill>
              <a:schemeClr val="accent1"/>
            </a:solidFill>
            <a:ln w="12700" cap="flat" cmpd="sng" algn="ctr">
              <a:solidFill>
                <a:schemeClr val="tx1"/>
              </a:solidFill>
              <a:prstDash val="sysDot"/>
              <a:round/>
              <a:headEnd type="triangle" w="med" len="med"/>
              <a:tailEnd type="triangle"/>
            </a:ln>
            <a:effectLst/>
          </p:spPr>
        </p:cxnSp>
        <p:pic>
          <p:nvPicPr>
            <p:cNvPr id="33" name="Graphic 10">
              <a:extLst>
                <a:ext uri="{FF2B5EF4-FFF2-40B4-BE49-F238E27FC236}">
                  <a16:creationId xmlns:a16="http://schemas.microsoft.com/office/drawing/2014/main" id="{964E6E96-1CE6-4215-AE49-A3C699685484}"/>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t="110" b="110"/>
            <a:stretch>
              <a:fillRect/>
            </a:stretch>
          </p:blipFill>
          <p:spPr>
            <a:xfrm>
              <a:off x="485390" y="1429887"/>
              <a:ext cx="255604" cy="255604"/>
            </a:xfrm>
            <a:prstGeom prst="rect">
              <a:avLst/>
            </a:prstGeom>
          </p:spPr>
        </p:pic>
        <p:sp>
          <p:nvSpPr>
            <p:cNvPr id="34" name="Left Brace 11">
              <a:extLst>
                <a:ext uri="{FF2B5EF4-FFF2-40B4-BE49-F238E27FC236}">
                  <a16:creationId xmlns:a16="http://schemas.microsoft.com/office/drawing/2014/main" id="{DADF8031-0C66-4B06-B589-C81118ED37BC}"/>
                </a:ext>
              </a:extLst>
            </p:cNvPr>
            <p:cNvSpPr/>
            <p:nvPr/>
          </p:nvSpPr>
          <p:spPr bwMode="auto">
            <a:xfrm rot="5400000">
              <a:off x="1305767" y="-161844"/>
              <a:ext cx="175215" cy="1317851"/>
            </a:xfrm>
            <a:prstGeom prst="leftBrace">
              <a:avLst>
                <a:gd name="adj1" fmla="val 8333"/>
                <a:gd name="adj2" fmla="val 49999"/>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p:sp>
          <p:nvSpPr>
            <p:cNvPr id="35" name="TextBox 15">
              <a:extLst>
                <a:ext uri="{FF2B5EF4-FFF2-40B4-BE49-F238E27FC236}">
                  <a16:creationId xmlns:a16="http://schemas.microsoft.com/office/drawing/2014/main" id="{B30CAA04-698D-4019-9151-FE032335BC68}"/>
                </a:ext>
              </a:extLst>
            </p:cNvPr>
            <p:cNvSpPr txBox="1"/>
            <p:nvPr/>
          </p:nvSpPr>
          <p:spPr bwMode="auto">
            <a:xfrm>
              <a:off x="1154623" y="116748"/>
              <a:ext cx="420744" cy="29358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r>
                <a:rPr lang="en-US" sz="1400" kern="1200" dirty="0">
                  <a:solidFill>
                    <a:srgbClr val="000000"/>
                  </a:solidFill>
                  <a:effectLst/>
                  <a:latin typeface="Calibri" panose="020F0502020204030204" pitchFamily="34" charset="0"/>
                  <a:ea typeface="SimSun" panose="02010600030101010101" pitchFamily="2" charset="-122"/>
                  <a:cs typeface="Times New Roman" panose="02020603050405020304" pitchFamily="18" charset="0"/>
                </a:rPr>
                <a:t>TAE</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6" name="Left Brace 13">
              <a:extLst>
                <a:ext uri="{FF2B5EF4-FFF2-40B4-BE49-F238E27FC236}">
                  <a16:creationId xmlns:a16="http://schemas.microsoft.com/office/drawing/2014/main" id="{DE009375-E6CA-4177-9116-29AFF4164117}"/>
                </a:ext>
              </a:extLst>
            </p:cNvPr>
            <p:cNvSpPr/>
            <p:nvPr/>
          </p:nvSpPr>
          <p:spPr bwMode="auto">
            <a:xfrm rot="6466348">
              <a:off x="622984" y="1144552"/>
              <a:ext cx="127174" cy="448702"/>
            </a:xfrm>
            <a:prstGeom prst="leftBrace">
              <a:avLst/>
            </a:prstGeom>
            <a:noFill/>
            <a:ln w="12700" cap="flat" cmpd="sng" algn="ctr">
              <a:solidFill>
                <a:schemeClr val="tx1"/>
              </a:solidFill>
              <a:prstDash val="solid"/>
              <a:round/>
              <a:headEnd type="none" w="med" len="med"/>
              <a:tailEnd type="none"/>
            </a:ln>
            <a:effectLst/>
          </p:spPr>
          <p:txBody>
            <a:bodyPr rtlCol="0" anchor="ctr"/>
            <a:lstStyle/>
            <a:p>
              <a:endParaRPr lang="ja-JP" altLang="en-US"/>
            </a:p>
          </p:txBody>
        </p:sp>
        <mc:AlternateContent xmlns:mc="http://schemas.openxmlformats.org/markup-compatibility/2006" xmlns:a14="http://schemas.microsoft.com/office/drawing/2010/main">
          <mc:Choice Requires="a14">
            <p:sp>
              <p:nvSpPr>
                <p:cNvPr id="37" name="TextBox 17">
                  <a:extLst>
                    <a:ext uri="{FF2B5EF4-FFF2-40B4-BE49-F238E27FC236}">
                      <a16:creationId xmlns:a16="http://schemas.microsoft.com/office/drawing/2014/main" id="{8E096EFD-1E3A-4A8A-A77D-3BFD16016E04}"/>
                    </a:ext>
                  </a:extLst>
                </p:cNvPr>
                <p:cNvSpPr txBox="1"/>
                <p:nvPr/>
              </p:nvSpPr>
              <p:spPr bwMode="auto">
                <a:xfrm>
                  <a:off x="526729" y="1049080"/>
                  <a:ext cx="1006851" cy="3081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just"/>
                  <a14:m>
                    <m:oMathPara xmlns:m="http://schemas.openxmlformats.org/officeDocument/2006/math">
                      <m:oMathParaPr>
                        <m:jc m:val="centerGroup"/>
                      </m:oMathParaPr>
                      <m:oMath xmlns:m="http://schemas.openxmlformats.org/officeDocument/2006/math">
                        <m:sSub>
                          <m:sSubPr>
                            <m:ctrlPr>
                              <a:rPr lang="ja-JP" sz="16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m:t>
                            </m:r>
                          </m:e>
                          <m:sub>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𝑅𝐹</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_</m:t>
                            </m:r>
                            <m:r>
                              <a:rPr lang="en-US" sz="1600" i="1" kern="100">
                                <a:effectLst/>
                                <a:latin typeface="Cambria Math" panose="02040503050406030204" pitchFamily="18" charset="0"/>
                                <a:ea typeface="SimSun" panose="02010600030101010101" pitchFamily="2" charset="-122"/>
                                <a:cs typeface="Times New Roman" panose="02020603050405020304" pitchFamily="18" charset="0"/>
                              </a:rPr>
                              <m:t>𝑝𝑟𝑜𝑝𝑎𝑔𝑎𝑡𝑖𝑜𝑛</m:t>
                            </m:r>
                          </m:sub>
                        </m:sSub>
                      </m:oMath>
                    </m:oMathPara>
                  </a14:m>
                  <a:endParaRPr lang="ja-JP" sz="1600" kern="100" dirty="0">
                    <a:effectLst/>
                    <a:latin typeface="Calibri" panose="020F0502020204030204" pitchFamily="34" charset="0"/>
                    <a:ea typeface="SimSun" panose="02010600030101010101" pitchFamily="2" charset="-122"/>
                    <a:cs typeface="Times New Roman" panose="02020603050405020304" pitchFamily="18" charset="0"/>
                  </a:endParaRPr>
                </a:p>
              </p:txBody>
            </p:sp>
          </mc:Choice>
          <mc:Fallback xmlns="">
            <p:sp>
              <p:nvSpPr>
                <p:cNvPr id="37" name="TextBox 17">
                  <a:extLst>
                    <a:ext uri="{FF2B5EF4-FFF2-40B4-BE49-F238E27FC236}">
                      <a16:creationId xmlns:a16="http://schemas.microsoft.com/office/drawing/2014/main" id="{8E096EFD-1E3A-4A8A-A77D-3BFD16016E04}"/>
                    </a:ext>
                  </a:extLst>
                </p:cNvPr>
                <p:cNvSpPr txBox="1">
                  <a:spLocks noRot="1" noChangeAspect="1" noMove="1" noResize="1" noEditPoints="1" noAdjustHandles="1" noChangeArrowheads="1" noChangeShapeType="1" noTextEdit="1"/>
                </p:cNvSpPr>
                <p:nvPr/>
              </p:nvSpPr>
              <p:spPr bwMode="auto">
                <a:xfrm>
                  <a:off x="526729" y="1049080"/>
                  <a:ext cx="1006851" cy="308191"/>
                </a:xfrm>
                <a:prstGeom prst="rect">
                  <a:avLst/>
                </a:prstGeom>
                <a:blipFill>
                  <a:blip r:embed="rId13"/>
                  <a:stretch>
                    <a:fillRect r="-27568" b="-5172"/>
                  </a:stretch>
                </a:blipFill>
                <a:ln w="12700">
                  <a:noFill/>
                  <a:miter lim="800000"/>
                  <a:headEnd/>
                  <a:tailEnd/>
                </a:ln>
              </p:spPr>
              <p:txBody>
                <a:bodyPr/>
                <a:lstStyle/>
                <a:p>
                  <a:r>
                    <a:rPr lang="ja-JP" altLang="en-US">
                      <a:noFill/>
                    </a:rPr>
                    <a:t> </a:t>
                  </a:r>
                </a:p>
              </p:txBody>
            </p:sp>
          </mc:Fallback>
        </mc:AlternateContent>
      </p:grpSp>
      <p:graphicFrame>
        <p:nvGraphicFramePr>
          <p:cNvPr id="16" name="表 15">
            <a:extLst>
              <a:ext uri="{FF2B5EF4-FFF2-40B4-BE49-F238E27FC236}">
                <a16:creationId xmlns:a16="http://schemas.microsoft.com/office/drawing/2014/main" id="{5E70153A-D5F0-A55E-E05D-E94FB4A948AE}"/>
              </a:ext>
            </a:extLst>
          </p:cNvPr>
          <p:cNvGraphicFramePr>
            <a:graphicFrameLocks noGrp="1"/>
          </p:cNvGraphicFramePr>
          <p:nvPr/>
        </p:nvGraphicFramePr>
        <p:xfrm>
          <a:off x="7479956" y="2497206"/>
          <a:ext cx="2323111" cy="577215"/>
        </p:xfrm>
        <a:graphic>
          <a:graphicData uri="http://schemas.openxmlformats.org/drawingml/2006/table">
            <a:tbl>
              <a:tblPr firstRow="1" firstCol="1" bandRow="1"/>
              <a:tblGrid>
                <a:gridCol w="1071875">
                  <a:extLst>
                    <a:ext uri="{9D8B030D-6E8A-4147-A177-3AD203B41FA5}">
                      <a16:colId xmlns:a16="http://schemas.microsoft.com/office/drawing/2014/main" val="1124855414"/>
                    </a:ext>
                  </a:extLst>
                </a:gridCol>
                <a:gridCol w="1251236">
                  <a:extLst>
                    <a:ext uri="{9D8B030D-6E8A-4147-A177-3AD203B41FA5}">
                      <a16:colId xmlns:a16="http://schemas.microsoft.com/office/drawing/2014/main" val="1435364253"/>
                    </a:ext>
                  </a:extLst>
                </a:gridCol>
              </a:tblGrid>
              <a:tr h="118745">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SCS (kHz)</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CP Length (us)</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2460871"/>
                  </a:ext>
                </a:extLst>
              </a:tr>
              <a:tr h="118745">
                <a:tc>
                  <a:txBody>
                    <a:bodyPr/>
                    <a:lstStyle/>
                    <a:p>
                      <a:pPr algn="ctr" hangingPunct="0"/>
                      <a:r>
                        <a:rPr lang="en-US" sz="1200" b="1"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30</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b="1" kern="1200" dirty="0">
                          <a:solidFill>
                            <a:srgbClr val="000000"/>
                          </a:solidFill>
                          <a:effectLst/>
                          <a:latin typeface="Arial" panose="020B0604020202020204" pitchFamily="34" charset="0"/>
                          <a:ea typeface="ＭＳ 明朝" panose="02020609040205080304" pitchFamily="17" charset="-128"/>
                          <a:cs typeface="Times New Roman" panose="02020603050405020304" pitchFamily="18" charset="0"/>
                        </a:rPr>
                        <a:t>2.34</a:t>
                      </a:r>
                      <a:endParaRPr lang="ja-JP" sz="1200" b="1"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9506632"/>
                  </a:ext>
                </a:extLst>
              </a:tr>
              <a:tr h="118745">
                <a:tc>
                  <a:txBody>
                    <a:bodyPr/>
                    <a:lstStyle/>
                    <a:p>
                      <a:pPr algn="ctr" hangingPunct="0"/>
                      <a:r>
                        <a:rPr lang="en-US" sz="1200" kern="120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60</a:t>
                      </a:r>
                      <a:endParaRPr lang="ja-JP" sz="1200" kern="1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r>
                        <a:rPr lang="en-US" sz="1200" kern="1200" dirty="0">
                          <a:solidFill>
                            <a:srgbClr val="262626"/>
                          </a:solidFill>
                          <a:effectLst/>
                          <a:latin typeface="Arial" panose="020B0604020202020204" pitchFamily="34" charset="0"/>
                          <a:ea typeface="ＭＳ 明朝" panose="02020609040205080304" pitchFamily="17" charset="-128"/>
                          <a:cs typeface="Times New Roman" panose="02020603050405020304" pitchFamily="18" charset="0"/>
                        </a:rPr>
                        <a:t>1.17</a:t>
                      </a:r>
                      <a:endParaRPr lang="ja-JP" sz="120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372788"/>
                  </a:ext>
                </a:extLst>
              </a:tr>
            </a:tbl>
          </a:graphicData>
        </a:graphic>
      </p:graphicFrame>
      <p:sp>
        <p:nvSpPr>
          <p:cNvPr id="18" name="テキスト ボックス 17">
            <a:extLst>
              <a:ext uri="{FF2B5EF4-FFF2-40B4-BE49-F238E27FC236}">
                <a16:creationId xmlns:a16="http://schemas.microsoft.com/office/drawing/2014/main" id="{C4C9E441-0D4B-C71E-F46D-E34806B37045}"/>
              </a:ext>
            </a:extLst>
          </p:cNvPr>
          <p:cNvSpPr txBox="1"/>
          <p:nvPr/>
        </p:nvSpPr>
        <p:spPr>
          <a:xfrm>
            <a:off x="7353731" y="2231817"/>
            <a:ext cx="2575560" cy="276999"/>
          </a:xfrm>
          <a:prstGeom prst="rect">
            <a:avLst/>
          </a:prstGeom>
          <a:noFill/>
        </p:spPr>
        <p:txBody>
          <a:bodyPr wrap="square">
            <a:spAutoFit/>
          </a:bodyPr>
          <a:lstStyle/>
          <a:p>
            <a:pPr algn="ctr">
              <a:spcAft>
                <a:spcPts val="600"/>
              </a:spcAft>
            </a:pP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Table </a:t>
            </a:r>
            <a:r>
              <a:rPr lang="en-GB" altLang="ja-JP" sz="1200" kern="100" dirty="0">
                <a:latin typeface="Times New Roman" panose="02020603050405020304" pitchFamily="18" charset="0"/>
                <a:ea typeface="ＭＳ 明朝" panose="02020609040205080304" pitchFamily="17" charset="-128"/>
                <a:cs typeface="Times New Roman" panose="02020603050405020304" pitchFamily="18" charset="0"/>
              </a:rPr>
              <a:t>2</a:t>
            </a:r>
            <a:r>
              <a:rPr lang="en-GB" altLang="ja-JP" sz="1200" kern="100" dirty="0">
                <a:effectLst/>
                <a:latin typeface="Times New Roman" panose="02020603050405020304" pitchFamily="18" charset="0"/>
                <a:ea typeface="SimSun" panose="02010600030101010101" pitchFamily="2" charset="-122"/>
                <a:cs typeface="Times New Roman" panose="02020603050405020304" pitchFamily="18" charset="0"/>
              </a:rPr>
              <a:t>: SCS/CP Length for n77/n78</a:t>
            </a:r>
            <a:endParaRPr lang="ja-JP" altLang="ja-JP" sz="1200" kern="100" dirty="0">
              <a:effectLst/>
              <a:latin typeface="Calibri" panose="020F0502020204030204" pitchFamily="34" charset="0"/>
              <a:ea typeface="SimSun" panose="02010600030101010101" pitchFamily="2" charset="-122"/>
              <a:cs typeface="Times New Roman" panose="02020603050405020304" pitchFamily="18" charset="0"/>
            </a:endParaRPr>
          </a:p>
        </p:txBody>
      </p:sp>
      <p:sp>
        <p:nvSpPr>
          <p:cNvPr id="38" name="コンテンツ プレースホルダー 2">
            <a:extLst>
              <a:ext uri="{FF2B5EF4-FFF2-40B4-BE49-F238E27FC236}">
                <a16:creationId xmlns:a16="http://schemas.microsoft.com/office/drawing/2014/main" id="{06EB28A0-FD1D-8229-3AF5-022AE1D2E611}"/>
              </a:ext>
            </a:extLst>
          </p:cNvPr>
          <p:cNvSpPr txBox="1">
            <a:spLocks/>
          </p:cNvSpPr>
          <p:nvPr/>
        </p:nvSpPr>
        <p:spPr bwMode="gray">
          <a:xfrm>
            <a:off x="334434" y="1021977"/>
            <a:ext cx="11756214" cy="847180"/>
          </a:xfrm>
          <a:prstGeom prst="rect">
            <a:avLst/>
          </a:prstGeom>
        </p:spPr>
        <p:txBody>
          <a:bodyPr>
            <a:normAutofit fontScale="92500" lnSpcReduction="20000"/>
          </a:bodyPr>
          <a:lstStyle>
            <a:lvl1pPr marL="355591" indent="-355591" algn="l" defTabSz="914400" rtl="0" eaLnBrk="1" latinLnBrk="0" hangingPunct="1">
              <a:lnSpc>
                <a:spcPct val="90000"/>
              </a:lnSpc>
              <a:spcBef>
                <a:spcPts val="1000"/>
              </a:spcBef>
              <a:buClr>
                <a:schemeClr val="tx1"/>
              </a:buClr>
              <a:buFont typeface="Wingdings" panose="05000000000000000000" pitchFamily="2" charset="2"/>
              <a:buChar char="n"/>
              <a:defRPr kumimoji="1" sz="2667" b="1" kern="1200">
                <a:solidFill>
                  <a:schemeClr val="tx1"/>
                </a:solidFill>
                <a:latin typeface="Yu Gothic UI" panose="020B0500000000000000" pitchFamily="50" charset="-128"/>
                <a:ea typeface="Yu Gothic UI" panose="020B0500000000000000" pitchFamily="50" charset="-128"/>
                <a:cs typeface="+mn-cs"/>
              </a:defRPr>
            </a:lvl1pPr>
            <a:lvl2pPr marL="719649" indent="-364058" algn="l" defTabSz="914400" rtl="0" eaLnBrk="1" latinLnBrk="0" hangingPunct="1">
              <a:lnSpc>
                <a:spcPct val="90000"/>
              </a:lnSpc>
              <a:spcBef>
                <a:spcPts val="500"/>
              </a:spcBef>
              <a:buClr>
                <a:schemeClr val="tx1"/>
              </a:buClr>
              <a:buFont typeface="Wingdings" panose="05000000000000000000" pitchFamily="2" charset="2"/>
              <a:buChar char="l"/>
              <a:defRPr kumimoji="1" sz="2400" b="1" kern="1200">
                <a:solidFill>
                  <a:schemeClr val="tx1"/>
                </a:solidFill>
                <a:latin typeface="Yu Gothic UI" panose="020B0500000000000000" pitchFamily="50" charset="-128"/>
                <a:ea typeface="Yu Gothic UI" panose="020B0500000000000000" pitchFamily="50" charset="-128"/>
                <a:cs typeface="+mn-cs"/>
              </a:defRPr>
            </a:lvl2pPr>
            <a:lvl3pPr marL="958827" indent="-239178" algn="l" defTabSz="914400" rtl="0" eaLnBrk="1" latinLnBrk="0" hangingPunct="1">
              <a:lnSpc>
                <a:spcPct val="90000"/>
              </a:lnSpc>
              <a:spcBef>
                <a:spcPts val="500"/>
              </a:spcBef>
              <a:buClr>
                <a:schemeClr val="tx1"/>
              </a:buClr>
              <a:buFont typeface="Arial" panose="020B0604020202020204" pitchFamily="34" charset="0"/>
              <a:buChar char="•"/>
              <a:defRPr kumimoji="1" sz="2133" kern="1200">
                <a:solidFill>
                  <a:schemeClr val="tx1"/>
                </a:solidFill>
                <a:latin typeface="Yu Gothic UI" panose="020B0500000000000000" pitchFamily="50" charset="-128"/>
                <a:ea typeface="Yu Gothic UI" panose="020B0500000000000000" pitchFamily="50" charset="-128"/>
                <a:cs typeface="+mn-cs"/>
              </a:defRPr>
            </a:lvl3pPr>
            <a:lvl4pPr marL="1195887" indent="-237061" algn="l" defTabSz="914400" rtl="0" eaLnBrk="1" latinLnBrk="0" hangingPunct="1">
              <a:lnSpc>
                <a:spcPct val="90000"/>
              </a:lnSpc>
              <a:spcBef>
                <a:spcPts val="500"/>
              </a:spcBef>
              <a:buClr>
                <a:schemeClr val="tx1"/>
              </a:buClr>
              <a:buFont typeface="Arial" panose="020B0604020202020204" pitchFamily="34" charset="0"/>
              <a:buChar char="•"/>
              <a:defRPr kumimoji="1" sz="1867" kern="1200">
                <a:solidFill>
                  <a:schemeClr val="tx1"/>
                </a:solidFill>
                <a:latin typeface="Yu Gothic UI" panose="020B0500000000000000" pitchFamily="50" charset="-128"/>
                <a:ea typeface="Yu Gothic UI" panose="020B0500000000000000" pitchFamily="50" charset="-128"/>
                <a:cs typeface="+mn-cs"/>
              </a:defRPr>
            </a:lvl4pPr>
            <a:lvl5pPr marL="1432948" indent="-237061" algn="l" defTabSz="914400" rtl="0" eaLnBrk="1" latinLnBrk="0" hangingPunct="1">
              <a:lnSpc>
                <a:spcPct val="90000"/>
              </a:lnSpc>
              <a:spcBef>
                <a:spcPts val="500"/>
              </a:spcBef>
              <a:buFont typeface="Arial" panose="020B0604020202020204" pitchFamily="34" charset="0"/>
              <a:buChar char="•"/>
              <a:defRPr kumimoji="1" sz="1867"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365760" indent="-365760">
              <a:spcBef>
                <a:spcPts val="1200"/>
              </a:spcBef>
              <a:spcAft>
                <a:spcPts val="300"/>
              </a:spcAft>
            </a:pPr>
            <a:r>
              <a:rPr lang="en-US" altLang="ja-JP" sz="1800" dirty="0">
                <a:latin typeface="Arial" panose="020B0604020202020204" pitchFamily="34" charset="0"/>
                <a:ea typeface="Batang" panose="02030600000101010101" pitchFamily="18" charset="-127"/>
                <a:cs typeface="Times New Roman" panose="02020603050405020304" pitchFamily="18" charset="0"/>
              </a:rPr>
              <a:t>Correlation of Power imbalance/ISD/Propagation time difference/MRTD/TAE/CP Length </a:t>
            </a:r>
            <a:r>
              <a:rPr lang="en-US" altLang="ja-JP" sz="1800" b="0" dirty="0">
                <a:latin typeface="Arial" panose="020B0604020202020204" pitchFamily="34" charset="0"/>
                <a:ea typeface="Batang" panose="02030600000101010101" pitchFamily="18" charset="-127"/>
                <a:cs typeface="Times New Roman" panose="02020603050405020304" pitchFamily="18" charset="0"/>
              </a:rPr>
              <a:t>(R4-2300133, KDDI)</a:t>
            </a:r>
          </a:p>
          <a:p>
            <a:pPr marL="729818" lvl="1" indent="-365760">
              <a:spcBef>
                <a:spcPts val="1200"/>
              </a:spcBef>
              <a:spcAft>
                <a:spcPts val="300"/>
              </a:spcAft>
            </a:pP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If RAN4 keep current TAE(3us), in case of 30kHz SCS when n77/n78, always MRTD&gt;CP regardless of power imbalance and </a:t>
            </a:r>
            <a:r>
              <a:rPr kumimoji="1" lang="en-US" altLang="ja-JP" sz="1800" b="0" i="0" u="none" strike="noStrike" kern="1200" cap="none" spc="0" normalizeH="0" baseline="0" noProof="0" dirty="0" err="1">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ΔRF_propagation</a:t>
            </a:r>
            <a:r>
              <a:rPr kumimoji="1" lang="en-US" altLang="ja-JP" sz="1800" b="0" i="0" u="none" strike="noStrike" kern="1200" cap="none" spc="0" normalizeH="0" baseline="0" noProof="0" dirty="0">
                <a:ln>
                  <a:noFill/>
                </a:ln>
                <a:solidFill>
                  <a:srgbClr val="262626"/>
                </a:solidFill>
                <a:effectLst/>
                <a:uLnTx/>
                <a:uFillTx/>
                <a:latin typeface="Arial" panose="020B0604020202020204" pitchFamily="34" charset="0"/>
                <a:ea typeface="Batang" panose="02030600000101010101" pitchFamily="18" charset="-127"/>
                <a:cs typeface="Times New Roman" panose="02020603050405020304" pitchFamily="18" charset="0"/>
              </a:rPr>
              <a:t>.</a:t>
            </a:r>
            <a:endParaRPr lang="en-US" altLang="ja-JP" sz="1533" b="0" dirty="0">
              <a:latin typeface="Arial" panose="020B0604020202020204" pitchFamily="34"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78921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fontScale="92500" lnSpcReduction="20000"/>
          </a:bodyPr>
          <a:lstStyle/>
          <a:p>
            <a:pPr marL="93131" indent="0">
              <a:spcBef>
                <a:spcPts val="600"/>
              </a:spcBef>
              <a:buNone/>
            </a:pPr>
            <a:r>
              <a:rPr lang="en-US" altLang="ja-JP" sz="2400" b="0" dirty="0">
                <a:cs typeface="Calibri" panose="020F0502020204030204" pitchFamily="34" charset="0"/>
              </a:rPr>
              <a:t>The core part of the work item includes:</a:t>
            </a:r>
          </a:p>
          <a:p>
            <a:pPr marL="436022" indent="-342891">
              <a:spcBef>
                <a:spcPts val="600"/>
              </a:spcBef>
            </a:pPr>
            <a:r>
              <a:rPr lang="en-US" altLang="ja-JP" sz="2600" dirty="0">
                <a:cs typeface="Calibri" panose="020F0502020204030204" pitchFamily="34" charset="0"/>
              </a:rPr>
              <a:t>Phase</a:t>
            </a:r>
            <a:r>
              <a:rPr lang="en-US" altLang="ja-JP" sz="2600" dirty="0"/>
              <a:t> I:</a:t>
            </a:r>
            <a:endParaRPr lang="en-US" altLang="ja-JP" sz="2600" dirty="0">
              <a:cs typeface="Calibri" panose="020F0502020204030204" pitchFamily="34" charset="0"/>
            </a:endParaRPr>
          </a:p>
          <a:p>
            <a:pPr marL="800080" lvl="1" indent="-342891">
              <a:spcBef>
                <a:spcPts val="600"/>
              </a:spcBef>
            </a:pPr>
            <a:r>
              <a:rPr lang="en-US" altLang="ja-JP" sz="2133" b="0" dirty="0">
                <a:cs typeface="Calibri" panose="020F0502020204030204" pitchFamily="34" charset="0"/>
              </a:rPr>
              <a:t>Study the feasibility to support non-co-located scenarios for both FR1 inter-band EN-DC with overlapping and FR1 intra-band NR-CA for 4-layer case with shared Rx-chains (Type 3 for handheld).</a:t>
            </a:r>
          </a:p>
          <a:p>
            <a:pPr marL="1039258" lvl="2" indent="-342891">
              <a:spcBef>
                <a:spcPts val="600"/>
              </a:spcBef>
            </a:pPr>
            <a:r>
              <a:rPr lang="en-US" altLang="ja-JP" sz="1900" dirty="0">
                <a:cs typeface="Calibri" panose="020F0502020204030204" pitchFamily="34" charset="0"/>
              </a:rPr>
              <a:t>Discuss and decide reference UE architecture considering the UE capability of 4-layer MIMO case for both EN-DC/NR-CA</a:t>
            </a:r>
          </a:p>
          <a:p>
            <a:pPr marL="1039258" lvl="2" indent="-342891">
              <a:spcBef>
                <a:spcPts val="600"/>
              </a:spcBef>
            </a:pPr>
            <a:r>
              <a:rPr lang="en-US" altLang="ja-JP" sz="1900" dirty="0">
                <a:cs typeface="Calibri" panose="020F0502020204030204" pitchFamily="34" charset="0"/>
              </a:rPr>
              <a:t>Investigate the tolerable [power] imbalance between carriers</a:t>
            </a:r>
          </a:p>
          <a:p>
            <a:pPr marL="1039258" lvl="2" indent="-342891">
              <a:spcBef>
                <a:spcPts val="600"/>
              </a:spcBef>
            </a:pPr>
            <a:r>
              <a:rPr lang="en-US" altLang="ja-JP" sz="1900" dirty="0">
                <a:cs typeface="Calibri" panose="020F0502020204030204" pitchFamily="34" charset="0"/>
              </a:rPr>
              <a:t>Investigate the required arrival time difference between CCs</a:t>
            </a:r>
          </a:p>
          <a:p>
            <a:pPr marL="1039258" lvl="2" indent="-342891">
              <a:spcBef>
                <a:spcPts val="600"/>
              </a:spcBef>
            </a:pPr>
            <a:r>
              <a:rPr lang="en-US" altLang="ja-JP" sz="1900" dirty="0">
                <a:cs typeface="Calibri" panose="020F0502020204030204" pitchFamily="34" charset="0"/>
              </a:rPr>
              <a:t>Evaluate the UE performance under the [power] imbalance and arrival time difference</a:t>
            </a:r>
          </a:p>
          <a:p>
            <a:pPr marL="1039258" lvl="2" indent="-342891">
              <a:spcBef>
                <a:spcPts val="600"/>
              </a:spcBef>
            </a:pPr>
            <a:r>
              <a:rPr lang="en-US" altLang="ja-JP" sz="1866" dirty="0">
                <a:cs typeface="Calibri" panose="020F0502020204030204" pitchFamily="34" charset="0"/>
              </a:rPr>
              <a:t>Work is limited to EN-DC/NR-CA for bands B42, n77/n78</a:t>
            </a:r>
          </a:p>
          <a:p>
            <a:pPr marL="1039258" lvl="2" indent="-342891">
              <a:spcBef>
                <a:spcPts val="600"/>
              </a:spcBef>
            </a:pPr>
            <a:r>
              <a:rPr lang="en-US" altLang="ja-JP" sz="1866" dirty="0">
                <a:cs typeface="Calibri" panose="020F0502020204030204" pitchFamily="34" charset="0"/>
              </a:rPr>
              <a:t>Investigate whether the [power] imbalance should be explicitly (e.g. as an RF requirement) or implicitly specified (e.g. through a demodulation performance test). Specify the [power] imbalance based on the outcome of the investigation.</a:t>
            </a:r>
          </a:p>
          <a:p>
            <a:pPr marL="1039258" lvl="2" indent="-342891">
              <a:spcBef>
                <a:spcPts val="600"/>
              </a:spcBef>
            </a:pPr>
            <a:r>
              <a:rPr lang="en-US" altLang="ja-JP" sz="1866" dirty="0">
                <a:cs typeface="Calibri" panose="020F0502020204030204" pitchFamily="34" charset="0"/>
              </a:rPr>
              <a:t>If any change in RAN1 or RAN2 spec is needed, it will be triggered by RAN4 LS</a:t>
            </a:r>
            <a:br>
              <a:rPr lang="en-US" altLang="ja-JP" sz="1866" dirty="0">
                <a:cs typeface="Calibri" panose="020F0502020204030204" pitchFamily="34" charset="0"/>
              </a:rPr>
            </a:br>
            <a:endParaRPr lang="en-US" altLang="ja-JP" sz="1866" dirty="0">
              <a:cs typeface="Calibri" panose="020F0502020204030204" pitchFamily="34" charset="0"/>
            </a:endParaRPr>
          </a:p>
          <a:p>
            <a:pPr marL="436022" indent="-342891">
              <a:spcBef>
                <a:spcPts val="600"/>
              </a:spcBef>
            </a:pPr>
            <a:r>
              <a:rPr lang="en-US" altLang="ja-JP" sz="2600" dirty="0">
                <a:cs typeface="Calibri" panose="020F0502020204030204" pitchFamily="34" charset="0"/>
              </a:rPr>
              <a:t>Phase Ⅱ: </a:t>
            </a:r>
          </a:p>
          <a:p>
            <a:pPr marL="800080" lvl="1" indent="-342891">
              <a:spcBef>
                <a:spcPts val="600"/>
              </a:spcBef>
            </a:pPr>
            <a:r>
              <a:rPr lang="en-US" altLang="ja-JP" sz="2133" b="0" dirty="0">
                <a:cs typeface="Calibri" panose="020F0502020204030204" pitchFamily="34" charset="0"/>
              </a:rPr>
              <a:t>Phase Ⅱ work will get started after the feasibility in phase Ⅰ is confirmed</a:t>
            </a:r>
          </a:p>
          <a:p>
            <a:pPr marL="800080" lvl="1" indent="-342891">
              <a:spcBef>
                <a:spcPts val="600"/>
              </a:spcBef>
            </a:pPr>
            <a:r>
              <a:rPr lang="en-US" altLang="ja-JP" sz="2133" b="0" dirty="0">
                <a:cs typeface="Calibri" panose="020F0502020204030204" pitchFamily="34" charset="0"/>
              </a:rPr>
              <a:t>Specify MRTD and MTTD requirements and other identified RRM requirement impact(s) (if any) in non-collocated deployment</a:t>
            </a:r>
          </a:p>
          <a:p>
            <a:pPr marL="800080" lvl="1" indent="-342891">
              <a:spcBef>
                <a:spcPts val="600"/>
              </a:spcBef>
            </a:pPr>
            <a:r>
              <a:rPr lang="en-US" altLang="ja-JP" sz="2133" b="0" dirty="0">
                <a:cs typeface="Calibri" panose="020F0502020204030204" pitchFamily="34" charset="0"/>
              </a:rPr>
              <a:t>Specify additional UE RF requirement(s) except for the [power] imbalance (if any) in non-collocated deployment</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Objectives</a:t>
            </a:r>
            <a:endParaRPr kumimoji="1" lang="ja-JP" altLang="en-US" b="1" strike="sngStrike" dirty="0">
              <a:highlight>
                <a:srgbClr val="FFFF00"/>
              </a:highlight>
              <a:cs typeface="Calibri" panose="020F0502020204030204" pitchFamily="34" charset="0"/>
            </a:endParaRPr>
          </a:p>
        </p:txBody>
      </p:sp>
    </p:spTree>
    <p:extLst>
      <p:ext uri="{BB962C8B-B14F-4D97-AF65-F5344CB8AC3E}">
        <p14:creationId xmlns:p14="http://schemas.microsoft.com/office/powerpoint/2010/main" val="359714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5"/>
            <a:ext cx="11523132" cy="5731555"/>
          </a:xfrm>
        </p:spPr>
        <p:txBody>
          <a:bodyPr>
            <a:normAutofit/>
          </a:bodyPr>
          <a:lstStyle/>
          <a:p>
            <a:pPr marL="93131" indent="0">
              <a:spcBef>
                <a:spcPts val="600"/>
              </a:spcBef>
              <a:buNone/>
            </a:pPr>
            <a:r>
              <a:rPr lang="en-US" altLang="ja-JP" sz="2000" b="0" dirty="0">
                <a:cs typeface="Calibri" panose="020F0502020204030204" pitchFamily="34" charset="0"/>
              </a:rPr>
              <a:t>The performance part of the work item includes:</a:t>
            </a:r>
          </a:p>
          <a:p>
            <a:pPr marL="436031" indent="-342900">
              <a:spcBef>
                <a:spcPts val="600"/>
              </a:spcBef>
            </a:pPr>
            <a:r>
              <a:rPr lang="en-US" altLang="ja-JP" sz="2000" dirty="0">
                <a:cs typeface="Calibri" panose="020F0502020204030204" pitchFamily="34" charset="0"/>
              </a:rPr>
              <a:t>Phase Ⅱ: </a:t>
            </a:r>
          </a:p>
          <a:p>
            <a:pPr marL="800089" lvl="1" indent="-342900">
              <a:spcBef>
                <a:spcPts val="600"/>
              </a:spcBef>
            </a:pPr>
            <a:r>
              <a:rPr lang="en-US" altLang="ja-JP" sz="1800" b="0" dirty="0">
                <a:cs typeface="Calibri" panose="020F0502020204030204" pitchFamily="34" charset="0"/>
              </a:rPr>
              <a:t>Phase Ⅱ work will get started after the feasibility in phase Ⅰ is confirmed</a:t>
            </a:r>
          </a:p>
          <a:p>
            <a:pPr marL="800089" lvl="1" indent="-342900">
              <a:spcBef>
                <a:spcPts val="600"/>
              </a:spcBef>
            </a:pPr>
            <a:r>
              <a:rPr lang="en-US" altLang="ja-JP" sz="1800" b="0" dirty="0">
                <a:cs typeface="Calibri" panose="020F0502020204030204" pitchFamily="34" charset="0"/>
              </a:rPr>
              <a:t>Specify PDSCH demodulation requirements for non-collocated scenarios for intra-band non-contiguous EN-DC and NR-CA</a:t>
            </a:r>
          </a:p>
          <a:p>
            <a:pPr marL="1039267" lvl="2" indent="-342900">
              <a:spcBef>
                <a:spcPts val="600"/>
              </a:spcBef>
            </a:pPr>
            <a:r>
              <a:rPr lang="en-US" altLang="ja-JP" sz="1600" dirty="0">
                <a:cs typeface="Calibri" panose="020F0502020204030204" pitchFamily="34" charset="0"/>
              </a:rPr>
              <a:t>Define PDSCH demodulation performance requirement based on the applicable MRTD and [power] imbalance values.</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Example) WI </a:t>
            </a:r>
            <a:r>
              <a:rPr lang="en-US" altLang="ja-JP" b="1">
                <a:cs typeface="Calibri" panose="020F0502020204030204" pitchFamily="34" charset="0"/>
              </a:rPr>
              <a:t>Objectives </a:t>
            </a:r>
            <a:endParaRPr kumimoji="1" lang="ja-JP" altLang="en-US" b="1" strike="sngStrike" dirty="0">
              <a:cs typeface="Calibri" panose="020F0502020204030204" pitchFamily="34" charset="0"/>
            </a:endParaRPr>
          </a:p>
        </p:txBody>
      </p:sp>
    </p:spTree>
    <p:extLst>
      <p:ext uri="{BB962C8B-B14F-4D97-AF65-F5344CB8AC3E}">
        <p14:creationId xmlns:p14="http://schemas.microsoft.com/office/powerpoint/2010/main" val="1285991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EOF</a:t>
            </a:r>
            <a:endParaRPr kumimoji="1" lang="ja-JP" altLang="en-US" sz="6000" dirty="0"/>
          </a:p>
        </p:txBody>
      </p:sp>
    </p:spTree>
    <p:extLst>
      <p:ext uri="{BB962C8B-B14F-4D97-AF65-F5344CB8AC3E}">
        <p14:creationId xmlns:p14="http://schemas.microsoft.com/office/powerpoint/2010/main" val="224586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Japan</a:t>
            </a:r>
            <a:endParaRPr kumimoji="1" lang="ja-JP" altLang="en-US" b="1" dirty="0">
              <a:cs typeface="Calibri" panose="020F0502020204030204" pitchFamily="34" charset="0"/>
            </a:endParaRPr>
          </a:p>
        </p:txBody>
      </p:sp>
      <p:grpSp>
        <p:nvGrpSpPr>
          <p:cNvPr id="79" name="グループ化 78">
            <a:extLst>
              <a:ext uri="{FF2B5EF4-FFF2-40B4-BE49-F238E27FC236}">
                <a16:creationId xmlns:a16="http://schemas.microsoft.com/office/drawing/2014/main" id="{C823AE90-16B5-D538-51F5-AD9CD95C8534}"/>
              </a:ext>
            </a:extLst>
          </p:cNvPr>
          <p:cNvGrpSpPr/>
          <p:nvPr/>
        </p:nvGrpSpPr>
        <p:grpSpPr>
          <a:xfrm>
            <a:off x="1504139" y="788991"/>
            <a:ext cx="9183722" cy="5967409"/>
            <a:chOff x="372656" y="788991"/>
            <a:chExt cx="9183722" cy="5967409"/>
          </a:xfrm>
        </p:grpSpPr>
        <p:sp>
          <p:nvSpPr>
            <p:cNvPr id="41" name="コンテンツ プレースホルダー 42">
              <a:extLst>
                <a:ext uri="{FF2B5EF4-FFF2-40B4-BE49-F238E27FC236}">
                  <a16:creationId xmlns:a16="http://schemas.microsoft.com/office/drawing/2014/main" id="{F5CEA248-4145-8E20-8C60-D1815EEC93AB}"/>
                </a:ext>
              </a:extLst>
            </p:cNvPr>
            <p:cNvSpPr txBox="1">
              <a:spLocks/>
            </p:cNvSpPr>
            <p:nvPr/>
          </p:nvSpPr>
          <p:spPr bwMode="auto">
            <a:xfrm>
              <a:off x="871078" y="788991"/>
              <a:ext cx="8367772"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rPr>
                <a:t>The 3 blocks in C-band were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42" name="正方形/長方形 41">
              <a:extLst>
                <a:ext uri="{FF2B5EF4-FFF2-40B4-BE49-F238E27FC236}">
                  <a16:creationId xmlns:a16="http://schemas.microsoft.com/office/drawing/2014/main" id="{33EDEAFB-9737-9410-58A6-81A8B0DA4132}"/>
                </a:ext>
              </a:extLst>
            </p:cNvPr>
            <p:cNvSpPr/>
            <p:nvPr/>
          </p:nvSpPr>
          <p:spPr>
            <a:xfrm>
              <a:off x="630814"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3" name="正方形/長方形 42">
              <a:extLst>
                <a:ext uri="{FF2B5EF4-FFF2-40B4-BE49-F238E27FC236}">
                  <a16:creationId xmlns:a16="http://schemas.microsoft.com/office/drawing/2014/main" id="{C26CE8F9-ABA8-374C-2E05-E3A9F3283985}"/>
                </a:ext>
              </a:extLst>
            </p:cNvPr>
            <p:cNvSpPr/>
            <p:nvPr/>
          </p:nvSpPr>
          <p:spPr>
            <a:xfrm>
              <a:off x="2129110"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44" name="正方形/長方形 43">
              <a:extLst>
                <a:ext uri="{FF2B5EF4-FFF2-40B4-BE49-F238E27FC236}">
                  <a16:creationId xmlns:a16="http://schemas.microsoft.com/office/drawing/2014/main" id="{AAA5ABBF-4813-8E50-1D52-A90D68F3520A}"/>
                </a:ext>
              </a:extLst>
            </p:cNvPr>
            <p:cNvSpPr/>
            <p:nvPr/>
          </p:nvSpPr>
          <p:spPr>
            <a:xfrm>
              <a:off x="2628542" y="2383929"/>
              <a:ext cx="499432"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45" name="テキスト ボックス 44">
              <a:extLst>
                <a:ext uri="{FF2B5EF4-FFF2-40B4-BE49-F238E27FC236}">
                  <a16:creationId xmlns:a16="http://schemas.microsoft.com/office/drawing/2014/main" id="{80F77430-AE1A-EA36-C505-26FE319161D2}"/>
                </a:ext>
              </a:extLst>
            </p:cNvPr>
            <p:cNvSpPr txBox="1"/>
            <p:nvPr/>
          </p:nvSpPr>
          <p:spPr>
            <a:xfrm>
              <a:off x="372656" y="2918643"/>
              <a:ext cx="543739" cy="261610"/>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46" name="テキスト ボックス 45">
              <a:extLst>
                <a:ext uri="{FF2B5EF4-FFF2-40B4-BE49-F238E27FC236}">
                  <a16:creationId xmlns:a16="http://schemas.microsoft.com/office/drawing/2014/main" id="{7517A3A8-B519-3D5B-5D76-CF89E665DC97}"/>
                </a:ext>
              </a:extLst>
            </p:cNvPr>
            <p:cNvSpPr txBox="1"/>
            <p:nvPr/>
          </p:nvSpPr>
          <p:spPr>
            <a:xfrm>
              <a:off x="859286" y="292622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3440</a:t>
              </a:r>
              <a:endParaRPr lang="ja-JP" altLang="en-US" sz="1050" dirty="0" err="1">
                <a:solidFill>
                  <a:srgbClr val="000000"/>
                </a:solidFill>
                <a:latin typeface="HGP創英角ｺﾞｼｯｸUB"/>
                <a:ea typeface="HGP創英角ｺﾞｼｯｸUB"/>
              </a:endParaRPr>
            </a:p>
          </p:txBody>
        </p:sp>
        <p:sp>
          <p:nvSpPr>
            <p:cNvPr id="47" name="テキスト ボックス 46">
              <a:extLst>
                <a:ext uri="{FF2B5EF4-FFF2-40B4-BE49-F238E27FC236}">
                  <a16:creationId xmlns:a16="http://schemas.microsoft.com/office/drawing/2014/main" id="{03C45136-C023-DFF8-B418-03CBD1251B64}"/>
                </a:ext>
              </a:extLst>
            </p:cNvPr>
            <p:cNvSpPr txBox="1"/>
            <p:nvPr/>
          </p:nvSpPr>
          <p:spPr>
            <a:xfrm>
              <a:off x="1368198" y="29226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3480</a:t>
              </a:r>
              <a:endParaRPr lang="ja-JP" altLang="en-US" sz="1050" dirty="0" err="1">
                <a:solidFill>
                  <a:srgbClr val="000000"/>
                </a:solidFill>
                <a:latin typeface="HGP創英角ｺﾞｼｯｸUB"/>
                <a:ea typeface="HGP創英角ｺﾞｼｯｸUB"/>
              </a:endParaRPr>
            </a:p>
          </p:txBody>
        </p:sp>
        <p:sp>
          <p:nvSpPr>
            <p:cNvPr id="48" name="テキスト ボックス 47">
              <a:extLst>
                <a:ext uri="{FF2B5EF4-FFF2-40B4-BE49-F238E27FC236}">
                  <a16:creationId xmlns:a16="http://schemas.microsoft.com/office/drawing/2014/main" id="{15B9DE62-BF9B-3BD6-3B0D-71B8BA6CD28E}"/>
                </a:ext>
              </a:extLst>
            </p:cNvPr>
            <p:cNvSpPr txBox="1"/>
            <p:nvPr/>
          </p:nvSpPr>
          <p:spPr>
            <a:xfrm>
              <a:off x="1854828" y="291910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3520</a:t>
              </a:r>
              <a:endParaRPr lang="ja-JP" altLang="en-US" sz="1050" dirty="0" err="1">
                <a:solidFill>
                  <a:srgbClr val="000000"/>
                </a:solidFill>
                <a:latin typeface="HGP創英角ｺﾞｼｯｸUB"/>
                <a:ea typeface="HGP創英角ｺﾞｼｯｸUB"/>
              </a:endParaRPr>
            </a:p>
          </p:txBody>
        </p:sp>
        <p:sp>
          <p:nvSpPr>
            <p:cNvPr id="49" name="テキスト ボックス 48">
              <a:extLst>
                <a:ext uri="{FF2B5EF4-FFF2-40B4-BE49-F238E27FC236}">
                  <a16:creationId xmlns:a16="http://schemas.microsoft.com/office/drawing/2014/main" id="{8D596A51-447D-93FB-7566-1AB1AF40D707}"/>
                </a:ext>
              </a:extLst>
            </p:cNvPr>
            <p:cNvSpPr txBox="1"/>
            <p:nvPr/>
          </p:nvSpPr>
          <p:spPr>
            <a:xfrm>
              <a:off x="2363740" y="292668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3560</a:t>
              </a:r>
              <a:endParaRPr lang="ja-JP" altLang="en-US" sz="1050" dirty="0" err="1">
                <a:solidFill>
                  <a:srgbClr val="000000"/>
                </a:solidFill>
                <a:latin typeface="HGP創英角ｺﾞｼｯｸUB"/>
                <a:ea typeface="HGP創英角ｺﾞｼｯｸUB"/>
              </a:endParaRPr>
            </a:p>
          </p:txBody>
        </p:sp>
        <p:sp>
          <p:nvSpPr>
            <p:cNvPr id="50" name="テキスト ボックス 49">
              <a:extLst>
                <a:ext uri="{FF2B5EF4-FFF2-40B4-BE49-F238E27FC236}">
                  <a16:creationId xmlns:a16="http://schemas.microsoft.com/office/drawing/2014/main" id="{AC02385B-D758-0BB2-6508-27FBB6D5BA00}"/>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1" name="正方形/長方形 50">
              <a:extLst>
                <a:ext uri="{FF2B5EF4-FFF2-40B4-BE49-F238E27FC236}">
                  <a16:creationId xmlns:a16="http://schemas.microsoft.com/office/drawing/2014/main" id="{AA88F7CC-557A-C208-95AA-9B6E1402D486}"/>
                </a:ext>
              </a:extLst>
            </p:cNvPr>
            <p:cNvSpPr/>
            <p:nvPr/>
          </p:nvSpPr>
          <p:spPr>
            <a:xfrm>
              <a:off x="6873709" y="2383929"/>
              <a:ext cx="1248579" cy="512435"/>
            </a:xfrm>
            <a:prstGeom prst="rect">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SoftBank</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52" name="直線コネクタ 51">
              <a:extLst>
                <a:ext uri="{FF2B5EF4-FFF2-40B4-BE49-F238E27FC236}">
                  <a16:creationId xmlns:a16="http://schemas.microsoft.com/office/drawing/2014/main" id="{CE6B5C6C-A456-FB36-D869-EDFEB31CC93A}"/>
                </a:ext>
              </a:extLst>
            </p:cNvPr>
            <p:cNvCxnSpPr/>
            <p:nvPr/>
          </p:nvCxnSpPr>
          <p:spPr>
            <a:xfrm>
              <a:off x="3127974"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53" name="テキスト ボックス 52">
              <a:extLst>
                <a:ext uri="{FF2B5EF4-FFF2-40B4-BE49-F238E27FC236}">
                  <a16:creationId xmlns:a16="http://schemas.microsoft.com/office/drawing/2014/main" id="{6958F3F2-8B40-0F0A-FA39-A88EBEC7507B}"/>
                </a:ext>
              </a:extLst>
            </p:cNvPr>
            <p:cNvSpPr txBox="1"/>
            <p:nvPr/>
          </p:nvSpPr>
          <p:spPr>
            <a:xfrm>
              <a:off x="2872652"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54" name="テキスト ボックス 53">
              <a:extLst>
                <a:ext uri="{FF2B5EF4-FFF2-40B4-BE49-F238E27FC236}">
                  <a16:creationId xmlns:a16="http://schemas.microsoft.com/office/drawing/2014/main" id="{B45DF9B2-13B0-F407-B4D8-F0775954C395}"/>
                </a:ext>
              </a:extLst>
            </p:cNvPr>
            <p:cNvSpPr txBox="1"/>
            <p:nvPr/>
          </p:nvSpPr>
          <p:spPr>
            <a:xfrm>
              <a:off x="4104683"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55" name="テキスト ボックス 54">
              <a:extLst>
                <a:ext uri="{FF2B5EF4-FFF2-40B4-BE49-F238E27FC236}">
                  <a16:creationId xmlns:a16="http://schemas.microsoft.com/office/drawing/2014/main" id="{26BA89C9-0F45-D033-4F01-D6557E74E7E5}"/>
                </a:ext>
              </a:extLst>
            </p:cNvPr>
            <p:cNvSpPr txBox="1"/>
            <p:nvPr/>
          </p:nvSpPr>
          <p:spPr>
            <a:xfrm>
              <a:off x="6604679"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56" name="テキスト ボックス 55">
              <a:extLst>
                <a:ext uri="{FF2B5EF4-FFF2-40B4-BE49-F238E27FC236}">
                  <a16:creationId xmlns:a16="http://schemas.microsoft.com/office/drawing/2014/main" id="{0A92415B-687B-27C5-0079-3012C758E193}"/>
                </a:ext>
              </a:extLst>
            </p:cNvPr>
            <p:cNvSpPr txBox="1"/>
            <p:nvPr/>
          </p:nvSpPr>
          <p:spPr>
            <a:xfrm>
              <a:off x="5353261"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57" name="テキスト ボックス 56">
              <a:extLst>
                <a:ext uri="{FF2B5EF4-FFF2-40B4-BE49-F238E27FC236}">
                  <a16:creationId xmlns:a16="http://schemas.microsoft.com/office/drawing/2014/main" id="{4478FF9E-5ADB-C1B6-2FF7-FACC67DC9101}"/>
                </a:ext>
              </a:extLst>
            </p:cNvPr>
            <p:cNvSpPr txBox="1"/>
            <p:nvPr/>
          </p:nvSpPr>
          <p:spPr>
            <a:xfrm>
              <a:off x="7853257"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58" name="正方形/長方形 57">
              <a:extLst>
                <a:ext uri="{FF2B5EF4-FFF2-40B4-BE49-F238E27FC236}">
                  <a16:creationId xmlns:a16="http://schemas.microsoft.com/office/drawing/2014/main" id="{914D0442-0D86-5C75-7845-88DFD2F38573}"/>
                </a:ext>
              </a:extLst>
            </p:cNvPr>
            <p:cNvSpPr/>
            <p:nvPr/>
          </p:nvSpPr>
          <p:spPr>
            <a:xfrm>
              <a:off x="630814"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59" name="Shape 240">
              <a:extLst>
                <a:ext uri="{FF2B5EF4-FFF2-40B4-BE49-F238E27FC236}">
                  <a16:creationId xmlns:a16="http://schemas.microsoft.com/office/drawing/2014/main" id="{FCABDCCC-3916-4693-AE3D-593A8A98B468}"/>
                </a:ext>
              </a:extLst>
            </p:cNvPr>
            <p:cNvSpPr/>
            <p:nvPr/>
          </p:nvSpPr>
          <p:spPr>
            <a:xfrm rot="1800000">
              <a:off x="515006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0" name="Shape 240">
              <a:extLst>
                <a:ext uri="{FF2B5EF4-FFF2-40B4-BE49-F238E27FC236}">
                  <a16:creationId xmlns:a16="http://schemas.microsoft.com/office/drawing/2014/main" id="{26DB2060-23D7-092C-02DD-55190A7CB057}"/>
                </a:ext>
              </a:extLst>
            </p:cNvPr>
            <p:cNvSpPr/>
            <p:nvPr/>
          </p:nvSpPr>
          <p:spPr>
            <a:xfrm rot="19800000" flipH="1">
              <a:off x="2846641"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61" name="テキスト ボックス 60">
              <a:extLst>
                <a:ext uri="{FF2B5EF4-FFF2-40B4-BE49-F238E27FC236}">
                  <a16:creationId xmlns:a16="http://schemas.microsoft.com/office/drawing/2014/main" id="{402F441C-4826-38C3-607E-D7B24E4600C7}"/>
                </a:ext>
              </a:extLst>
            </p:cNvPr>
            <p:cNvSpPr txBox="1"/>
            <p:nvPr/>
          </p:nvSpPr>
          <p:spPr>
            <a:xfrm>
              <a:off x="660632"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62" name="直線矢印コネクタ 61">
              <a:extLst>
                <a:ext uri="{FF2B5EF4-FFF2-40B4-BE49-F238E27FC236}">
                  <a16:creationId xmlns:a16="http://schemas.microsoft.com/office/drawing/2014/main" id="{7CCB96C5-2ADE-8927-4557-6E818E7409C7}"/>
                </a:ext>
              </a:extLst>
            </p:cNvPr>
            <p:cNvCxnSpPr/>
            <p:nvPr/>
          </p:nvCxnSpPr>
          <p:spPr>
            <a:xfrm>
              <a:off x="1629678" y="2114921"/>
              <a:ext cx="1498296"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3" name="直線矢印コネクタ 62">
              <a:extLst>
                <a:ext uri="{FF2B5EF4-FFF2-40B4-BE49-F238E27FC236}">
                  <a16:creationId xmlns:a16="http://schemas.microsoft.com/office/drawing/2014/main" id="{4DA0B50E-8094-F4BB-3206-F1089767A5C8}"/>
                </a:ext>
              </a:extLst>
            </p:cNvPr>
            <p:cNvCxnSpPr/>
            <p:nvPr/>
          </p:nvCxnSpPr>
          <p:spPr>
            <a:xfrm>
              <a:off x="604557" y="2114921"/>
              <a:ext cx="1025121"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64" name="直線矢印コネクタ 63">
              <a:extLst>
                <a:ext uri="{FF2B5EF4-FFF2-40B4-BE49-F238E27FC236}">
                  <a16:creationId xmlns:a16="http://schemas.microsoft.com/office/drawing/2014/main" id="{F99E3FF2-6001-EF3D-3B3B-C965A140B3DB}"/>
                </a:ext>
              </a:extLst>
            </p:cNvPr>
            <p:cNvCxnSpPr/>
            <p:nvPr/>
          </p:nvCxnSpPr>
          <p:spPr>
            <a:xfrm>
              <a:off x="3127974" y="2114922"/>
              <a:ext cx="6242893"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65" name="テキスト ボックス 64">
              <a:extLst>
                <a:ext uri="{FF2B5EF4-FFF2-40B4-BE49-F238E27FC236}">
                  <a16:creationId xmlns:a16="http://schemas.microsoft.com/office/drawing/2014/main" id="{CCA07A2F-9718-7FA5-FB5B-0CF8A314BB10}"/>
                </a:ext>
              </a:extLst>
            </p:cNvPr>
            <p:cNvSpPr txBox="1"/>
            <p:nvPr/>
          </p:nvSpPr>
          <p:spPr>
            <a:xfrm>
              <a:off x="1854828"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66" name="テキスト ボックス 65">
              <a:extLst>
                <a:ext uri="{FF2B5EF4-FFF2-40B4-BE49-F238E27FC236}">
                  <a16:creationId xmlns:a16="http://schemas.microsoft.com/office/drawing/2014/main" id="{9A0625E3-431B-752E-DA46-2BC46713FE00}"/>
                </a:ext>
              </a:extLst>
            </p:cNvPr>
            <p:cNvSpPr txBox="1"/>
            <p:nvPr/>
          </p:nvSpPr>
          <p:spPr>
            <a:xfrm>
              <a:off x="604557" y="1857380"/>
              <a:ext cx="1004051"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67" name="テキスト ボックス 66">
              <a:extLst>
                <a:ext uri="{FF2B5EF4-FFF2-40B4-BE49-F238E27FC236}">
                  <a16:creationId xmlns:a16="http://schemas.microsoft.com/office/drawing/2014/main" id="{50715CC7-B7AB-4AB6-2DB3-4DE451FBCE9E}"/>
                </a:ext>
              </a:extLst>
            </p:cNvPr>
            <p:cNvSpPr txBox="1"/>
            <p:nvPr/>
          </p:nvSpPr>
          <p:spPr>
            <a:xfrm>
              <a:off x="5937469" y="1858655"/>
              <a:ext cx="98862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3</a:t>
              </a:r>
              <a:r>
                <a:rPr lang="en-US" altLang="ja-JP" sz="1100" baseline="30000" dirty="0">
                  <a:solidFill>
                    <a:srgbClr val="000000"/>
                  </a:solidFill>
                  <a:latin typeface="HGP創英角ｺﾞｼｯｸUB"/>
                  <a:ea typeface="HGP創英角ｺﾞｼｯｸUB"/>
                </a:rPr>
                <a:t>rd</a:t>
              </a:r>
              <a:r>
                <a:rPr lang="en-US" altLang="ja-JP" sz="1100" dirty="0">
                  <a:solidFill>
                    <a:srgbClr val="000000"/>
                  </a:solidFill>
                  <a:latin typeface="HGP創英角ｺﾞｼｯｸUB"/>
                  <a:ea typeface="HGP創英角ｺﾞｼｯｸUB"/>
                </a:rPr>
                <a:t> allocation</a:t>
              </a:r>
            </a:p>
          </p:txBody>
        </p:sp>
        <p:sp>
          <p:nvSpPr>
            <p:cNvPr id="68" name="正方形/長方形 67">
              <a:extLst>
                <a:ext uri="{FF2B5EF4-FFF2-40B4-BE49-F238E27FC236}">
                  <a16:creationId xmlns:a16="http://schemas.microsoft.com/office/drawing/2014/main" id="{5365387C-0A77-68C2-DE04-2B5C75A8A065}"/>
                </a:ext>
              </a:extLst>
            </p:cNvPr>
            <p:cNvSpPr/>
            <p:nvPr/>
          </p:nvSpPr>
          <p:spPr>
            <a:xfrm>
              <a:off x="1132534" y="2381280"/>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69" name="正方形/長方形 68">
              <a:extLst>
                <a:ext uri="{FF2B5EF4-FFF2-40B4-BE49-F238E27FC236}">
                  <a16:creationId xmlns:a16="http://schemas.microsoft.com/office/drawing/2014/main" id="{2B859154-2A9E-0773-B258-C9E80F1A1077}"/>
                </a:ext>
              </a:extLst>
            </p:cNvPr>
            <p:cNvSpPr/>
            <p:nvPr/>
          </p:nvSpPr>
          <p:spPr>
            <a:xfrm>
              <a:off x="1632035" y="2382336"/>
              <a:ext cx="499432"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0" name="正方形/長方形 69">
              <a:extLst>
                <a:ext uri="{FF2B5EF4-FFF2-40B4-BE49-F238E27FC236}">
                  <a16:creationId xmlns:a16="http://schemas.microsoft.com/office/drawing/2014/main" id="{FB7A743B-E0F1-7DC6-54F5-097BBC324460}"/>
                </a:ext>
              </a:extLst>
            </p:cNvPr>
            <p:cNvSpPr/>
            <p:nvPr/>
          </p:nvSpPr>
          <p:spPr>
            <a:xfrm>
              <a:off x="2130511" y="2383360"/>
              <a:ext cx="499432"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1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1" name="正方形/長方形 70">
              <a:extLst>
                <a:ext uri="{FF2B5EF4-FFF2-40B4-BE49-F238E27FC236}">
                  <a16:creationId xmlns:a16="http://schemas.microsoft.com/office/drawing/2014/main" id="{E30645B1-3956-593A-BF40-EECA060A24BF}"/>
                </a:ext>
              </a:extLst>
            </p:cNvPr>
            <p:cNvSpPr/>
            <p:nvPr/>
          </p:nvSpPr>
          <p:spPr>
            <a:xfrm>
              <a:off x="3129670" y="2379589"/>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Docomo</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2" name="正方形/長方形 71">
              <a:extLst>
                <a:ext uri="{FF2B5EF4-FFF2-40B4-BE49-F238E27FC236}">
                  <a16:creationId xmlns:a16="http://schemas.microsoft.com/office/drawing/2014/main" id="{C3C6A71A-9949-729B-C3FE-80951805F6D9}"/>
                </a:ext>
              </a:extLst>
            </p:cNvPr>
            <p:cNvSpPr/>
            <p:nvPr/>
          </p:nvSpPr>
          <p:spPr>
            <a:xfrm>
              <a:off x="4378249" y="238011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3" name="正方形/長方形 72">
              <a:extLst>
                <a:ext uri="{FF2B5EF4-FFF2-40B4-BE49-F238E27FC236}">
                  <a16:creationId xmlns:a16="http://schemas.microsoft.com/office/drawing/2014/main" id="{4154FA8A-CEB5-4611-8D6F-3B785323D4D8}"/>
                </a:ext>
              </a:extLst>
            </p:cNvPr>
            <p:cNvSpPr/>
            <p:nvPr/>
          </p:nvSpPr>
          <p:spPr>
            <a:xfrm>
              <a:off x="5627993" y="2381720"/>
              <a:ext cx="1248579"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Rakuten</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74" name="正方形/長方形 73">
              <a:extLst>
                <a:ext uri="{FF2B5EF4-FFF2-40B4-BE49-F238E27FC236}">
                  <a16:creationId xmlns:a16="http://schemas.microsoft.com/office/drawing/2014/main" id="{A1376918-A5A3-0876-CEB8-7072184FEEBD}"/>
                </a:ext>
              </a:extLst>
            </p:cNvPr>
            <p:cNvSpPr/>
            <p:nvPr/>
          </p:nvSpPr>
          <p:spPr>
            <a:xfrm>
              <a:off x="8128067" y="2381280"/>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KDDI</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75" name="直線矢印コネクタ 74">
              <a:extLst>
                <a:ext uri="{FF2B5EF4-FFF2-40B4-BE49-F238E27FC236}">
                  <a16:creationId xmlns:a16="http://schemas.microsoft.com/office/drawing/2014/main" id="{34C1547F-B2FA-BA4D-7B46-48163D5E3410}"/>
                </a:ext>
              </a:extLst>
            </p:cNvPr>
            <p:cNvCxnSpPr/>
            <p:nvPr/>
          </p:nvCxnSpPr>
          <p:spPr>
            <a:xfrm>
              <a:off x="515339"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sp>
          <p:nvSpPr>
            <p:cNvPr id="76" name="円/楕円 30">
              <a:extLst>
                <a:ext uri="{FF2B5EF4-FFF2-40B4-BE49-F238E27FC236}">
                  <a16:creationId xmlns:a16="http://schemas.microsoft.com/office/drawing/2014/main" id="{34267630-6137-C54A-7E07-A054F316590B}"/>
                </a:ext>
              </a:extLst>
            </p:cNvPr>
            <p:cNvSpPr/>
            <p:nvPr/>
          </p:nvSpPr>
          <p:spPr>
            <a:xfrm>
              <a:off x="515339" y="2053961"/>
              <a:ext cx="2617194"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77" name="円/楕円 36">
              <a:extLst>
                <a:ext uri="{FF2B5EF4-FFF2-40B4-BE49-F238E27FC236}">
                  <a16:creationId xmlns:a16="http://schemas.microsoft.com/office/drawing/2014/main" id="{5284045C-8B59-35D8-F521-7CEA98D0F931}"/>
                </a:ext>
              </a:extLst>
            </p:cNvPr>
            <p:cNvSpPr/>
            <p:nvPr/>
          </p:nvSpPr>
          <p:spPr>
            <a:xfrm>
              <a:off x="3137454" y="2053961"/>
              <a:ext cx="6341660"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grpSp>
    </p:spTree>
    <p:extLst>
      <p:ext uri="{BB962C8B-B14F-4D97-AF65-F5344CB8AC3E}">
        <p14:creationId xmlns:p14="http://schemas.microsoft.com/office/powerpoint/2010/main" val="351567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Spectrum point of view in Korea</a:t>
            </a:r>
            <a:endParaRPr kumimoji="1" lang="ja-JP" altLang="en-US" b="1" dirty="0">
              <a:cs typeface="Calibri" panose="020F0502020204030204" pitchFamily="34" charset="0"/>
            </a:endParaRPr>
          </a:p>
        </p:txBody>
      </p:sp>
      <p:grpSp>
        <p:nvGrpSpPr>
          <p:cNvPr id="32" name="グループ化 31">
            <a:extLst>
              <a:ext uri="{FF2B5EF4-FFF2-40B4-BE49-F238E27FC236}">
                <a16:creationId xmlns:a16="http://schemas.microsoft.com/office/drawing/2014/main" id="{6AA51452-2D7B-5B08-015C-75F07B9259C1}"/>
              </a:ext>
            </a:extLst>
          </p:cNvPr>
          <p:cNvGrpSpPr/>
          <p:nvPr/>
        </p:nvGrpSpPr>
        <p:grpSpPr>
          <a:xfrm>
            <a:off x="1575481" y="788991"/>
            <a:ext cx="9041039" cy="5967409"/>
            <a:chOff x="102961" y="788991"/>
            <a:chExt cx="9041039" cy="5967409"/>
          </a:xfrm>
        </p:grpSpPr>
        <p:sp>
          <p:nvSpPr>
            <p:cNvPr id="4" name="コンテンツ プレースホルダー 42">
              <a:extLst>
                <a:ext uri="{FF2B5EF4-FFF2-40B4-BE49-F238E27FC236}">
                  <a16:creationId xmlns:a16="http://schemas.microsoft.com/office/drawing/2014/main" id="{115CD649-9A35-25EF-DE17-B9FD80C7B8BF}"/>
                </a:ext>
              </a:extLst>
            </p:cNvPr>
            <p:cNvSpPr txBox="1">
              <a:spLocks/>
            </p:cNvSpPr>
            <p:nvPr/>
          </p:nvSpPr>
          <p:spPr bwMode="auto">
            <a:xfrm>
              <a:off x="458699" y="788991"/>
              <a:ext cx="8563381" cy="59674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271463" indent="-271463" algn="l" rtl="0" eaLnBrk="0" fontAlgn="base" hangingPunct="0">
                <a:spcBef>
                  <a:spcPct val="20000"/>
                </a:spcBef>
                <a:spcAft>
                  <a:spcPct val="0"/>
                </a:spcAft>
                <a:buFont typeface="Wingdings" charset="2"/>
                <a:buChar char="n"/>
                <a:tabLst/>
                <a:defRPr kumimoji="1" sz="2800">
                  <a:solidFill>
                    <a:srgbClr val="0432FF"/>
                  </a:solidFill>
                  <a:latin typeface="+mn-lt"/>
                  <a:ea typeface="+mn-ea"/>
                  <a:cs typeface="+mn-cs"/>
                </a:defRPr>
              </a:lvl1pPr>
              <a:lvl2pPr marL="635000" indent="-273050" algn="l" rtl="0" eaLnBrk="0" fontAlgn="base" hangingPunct="0">
                <a:spcBef>
                  <a:spcPct val="20000"/>
                </a:spcBef>
                <a:spcAft>
                  <a:spcPct val="0"/>
                </a:spcAft>
                <a:buFont typeface="Wingdings" charset="2"/>
                <a:buChar char="l"/>
                <a:tabLst/>
                <a:defRPr kumimoji="1" sz="2400">
                  <a:solidFill>
                    <a:schemeClr val="tx1"/>
                  </a:solidFill>
                  <a:latin typeface="+mn-lt"/>
                  <a:ea typeface="+mn-ea"/>
                </a:defRPr>
              </a:lvl2pPr>
              <a:lvl3pPr marL="1022350" indent="-222250" algn="l" rtl="0" eaLnBrk="0" fontAlgn="base" hangingPunct="0">
                <a:spcBef>
                  <a:spcPct val="20000"/>
                </a:spcBef>
                <a:spcAft>
                  <a:spcPct val="0"/>
                </a:spcAft>
                <a:buFont typeface="Arial" charset="0"/>
                <a:buChar char="–"/>
                <a:tabLst/>
                <a:defRPr kumimoji="1" sz="2400">
                  <a:solidFill>
                    <a:schemeClr val="tx1"/>
                  </a:solidFill>
                  <a:latin typeface="+mn-lt"/>
                  <a:ea typeface="+mn-ea"/>
                </a:defRPr>
              </a:lvl3pPr>
              <a:lvl4pPr marL="1470025" indent="-303213" algn="l" rtl="0" eaLnBrk="0" fontAlgn="base" hangingPunct="0">
                <a:spcBef>
                  <a:spcPct val="20000"/>
                </a:spcBef>
                <a:spcAft>
                  <a:spcPct val="0"/>
                </a:spcAft>
                <a:buFont typeface="Wingdings" charset="2"/>
                <a:buChar char="p"/>
                <a:tabLst/>
                <a:defRPr kumimoji="1" sz="2200">
                  <a:solidFill>
                    <a:schemeClr val="tx1"/>
                  </a:solidFill>
                  <a:latin typeface="+mn-lt"/>
                  <a:ea typeface="+mn-ea"/>
                </a:defRPr>
              </a:lvl4pPr>
              <a:lvl5pPr marL="1787525" indent="-260350" algn="l" rtl="0" eaLnBrk="0" fontAlgn="base" hangingPunct="0">
                <a:spcBef>
                  <a:spcPct val="20000"/>
                </a:spcBef>
                <a:spcAft>
                  <a:spcPct val="0"/>
                </a:spcAft>
                <a:buChar char="•"/>
                <a:tabLst/>
                <a:defRPr kumimoji="1" sz="2000">
                  <a:solidFill>
                    <a:schemeClr val="tx1"/>
                  </a:solidFill>
                  <a:latin typeface="+mn-lt"/>
                  <a:ea typeface="+mn-ea"/>
                </a:defRPr>
              </a:lvl5pPr>
              <a:lvl6pPr marL="2071688" indent="-87313" algn="l" rtl="0" eaLnBrk="1" fontAlgn="base" hangingPunct="1">
                <a:spcBef>
                  <a:spcPct val="20000"/>
                </a:spcBef>
                <a:spcAft>
                  <a:spcPct val="0"/>
                </a:spcAft>
                <a:buChar char="•"/>
                <a:defRPr kumimoji="1" sz="1200">
                  <a:solidFill>
                    <a:schemeClr val="tx1"/>
                  </a:solidFill>
                  <a:latin typeface="+mn-lt"/>
                  <a:ea typeface="+mn-ea"/>
                </a:defRPr>
              </a:lvl6pPr>
              <a:lvl7pPr marL="2528888" indent="-87313" algn="l" rtl="0" eaLnBrk="1" fontAlgn="base" hangingPunct="1">
                <a:spcBef>
                  <a:spcPct val="20000"/>
                </a:spcBef>
                <a:spcAft>
                  <a:spcPct val="0"/>
                </a:spcAft>
                <a:buChar char="•"/>
                <a:defRPr kumimoji="1" sz="1200">
                  <a:solidFill>
                    <a:schemeClr val="tx1"/>
                  </a:solidFill>
                  <a:latin typeface="+mn-lt"/>
                  <a:ea typeface="+mn-ea"/>
                </a:defRPr>
              </a:lvl7pPr>
              <a:lvl8pPr marL="2986088" indent="-87313" algn="l" rtl="0" eaLnBrk="1" fontAlgn="base" hangingPunct="1">
                <a:spcBef>
                  <a:spcPct val="20000"/>
                </a:spcBef>
                <a:spcAft>
                  <a:spcPct val="0"/>
                </a:spcAft>
                <a:buChar char="•"/>
                <a:defRPr kumimoji="1" sz="1200">
                  <a:solidFill>
                    <a:schemeClr val="tx1"/>
                  </a:solidFill>
                  <a:latin typeface="+mn-lt"/>
                  <a:ea typeface="+mn-ea"/>
                </a:defRPr>
              </a:lvl8pPr>
              <a:lvl9pPr marL="3443288" indent="-87313" algn="l" rtl="0" eaLnBrk="1" fontAlgn="base" hangingPunct="1">
                <a:spcBef>
                  <a:spcPct val="20000"/>
                </a:spcBef>
                <a:spcAft>
                  <a:spcPct val="0"/>
                </a:spcAft>
                <a:buChar char="•"/>
                <a:defRPr kumimoji="1" sz="1200">
                  <a:solidFill>
                    <a:schemeClr val="tx1"/>
                  </a:solidFill>
                  <a:latin typeface="+mn-lt"/>
                  <a:ea typeface="+mn-ea"/>
                </a:defRPr>
              </a:lvl9pPr>
            </a:lstStyle>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Co-existence with other systems</a:t>
              </a: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1787525" marR="0" lvl="4" indent="-260350" algn="l" defTabSz="914400" rtl="0" eaLnBrk="0" fontAlgn="base" latinLnBrk="0" hangingPunct="0">
                <a:lnSpc>
                  <a:spcPct val="100000"/>
                </a:lnSpc>
                <a:spcBef>
                  <a:spcPct val="20000"/>
                </a:spcBef>
                <a:spcAft>
                  <a:spcPct val="0"/>
                </a:spcAft>
                <a:buClrTx/>
                <a:buSzTx/>
                <a:buFontTx/>
                <a:buChar char="•"/>
                <a:tabLst/>
                <a:defRPr/>
              </a:pPr>
              <a:endParaRPr kumimoji="1" lang="en-US" altLang="ja-JP" sz="2000" b="0" i="0" u="none" strike="noStrike" kern="0" cap="none" spc="0" normalizeH="0" baseline="0" noProof="0" dirty="0">
                <a:ln>
                  <a:noFill/>
                </a:ln>
                <a:solidFill>
                  <a:srgbClr val="000000"/>
                </a:solidFill>
                <a:effectLst/>
                <a:uLnTx/>
                <a:uFillTx/>
                <a:latin typeface="HGP創英角ｺﾞｼｯｸUB"/>
                <a:ea typeface="HGP創英角ｺﾞｼｯｸUB"/>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0" marR="0" lvl="0" indent="0" algn="l" defTabSz="914400" rtl="0" eaLnBrk="0" fontAlgn="base" latinLnBrk="0" hangingPunct="0">
                <a:lnSpc>
                  <a:spcPct val="100000"/>
                </a:lnSpc>
                <a:spcBef>
                  <a:spcPct val="20000"/>
                </a:spcBef>
                <a:spcAft>
                  <a:spcPct val="0"/>
                </a:spcAft>
                <a:buClrTx/>
                <a:buSzTx/>
                <a:buFont typeface="Wingdings" charset="2"/>
                <a:buNone/>
                <a:tabLst/>
                <a:defRPr/>
              </a:pPr>
              <a:endPar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a:p>
              <a:pPr marL="271463" marR="0" lvl="0" indent="-271463" algn="l" defTabSz="914400" rtl="0" eaLnBrk="0" fontAlgn="base" latinLnBrk="0" hangingPunct="0">
                <a:lnSpc>
                  <a:spcPct val="100000"/>
                </a:lnSpc>
                <a:spcBef>
                  <a:spcPct val="20000"/>
                </a:spcBef>
                <a:spcAft>
                  <a:spcPct val="0"/>
                </a:spcAft>
                <a:buClrTx/>
                <a:buSzTx/>
                <a:buFont typeface="Wingdings" charset="2"/>
                <a:buChar char="n"/>
                <a:tabLst/>
                <a:defRPr/>
              </a:pPr>
              <a:r>
                <a:rPr kumimoji="1" lang="en-US" altLang="ja-JP" sz="2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Timing of Spectrum allocation</a:t>
              </a:r>
            </a:p>
            <a:p>
              <a:pPr marL="635000" marR="0" lvl="1" indent="-273050" algn="l" defTabSz="914400" rtl="0" eaLnBrk="0" fontAlgn="base" latinLnBrk="0" hangingPunct="0">
                <a:lnSpc>
                  <a:spcPct val="100000"/>
                </a:lnSpc>
                <a:spcBef>
                  <a:spcPct val="20000"/>
                </a:spcBef>
                <a:spcAft>
                  <a:spcPct val="0"/>
                </a:spcAft>
                <a:buClrTx/>
                <a:buSzTx/>
                <a:buFont typeface="Wingdings" charset="2"/>
                <a:buChar char="l"/>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rPr>
                <a:t>The 2 blocks in C-band will be allocated at different time</a:t>
              </a:r>
            </a:p>
            <a:p>
              <a:pPr marL="361950" marR="0" lvl="1" indent="0" algn="l" defTabSz="914400" rtl="0" eaLnBrk="0" fontAlgn="base" latinLnBrk="0" hangingPunct="0">
                <a:lnSpc>
                  <a:spcPct val="100000"/>
                </a:lnSpc>
                <a:spcBef>
                  <a:spcPct val="20000"/>
                </a:spcBef>
                <a:spcAft>
                  <a:spcPct val="0"/>
                </a:spcAft>
                <a:buClrTx/>
                <a:buSzTx/>
                <a:buFont typeface="Wingdings" charset="2"/>
                <a:buNone/>
                <a:tabLst/>
                <a:defRPr/>
              </a:pPr>
              <a:r>
                <a:rPr kumimoji="1" lang="en-US" altLang="ja-JP" sz="2400" b="0" i="0" u="none" strike="noStrike" kern="0" cap="none" spc="0" normalizeH="0" baseline="0" noProof="0" dirty="0">
                  <a:ln>
                    <a:noFill/>
                  </a:ln>
                  <a:solidFill>
                    <a:srgbClr val="000000"/>
                  </a:solidFill>
                  <a:effectLst/>
                  <a:uLnTx/>
                  <a:uFillTx/>
                  <a:latin typeface="HGP創英角ｺﾞｼｯｸUB"/>
                  <a:ea typeface="HGP創英角ｺﾞｼｯｸUB"/>
                  <a:sym typeface="Wingdings"/>
                </a:rPr>
                <a:t> This makes Tx antenna colocation cost-inefficient (or sometimes infeasible)</a:t>
              </a:r>
              <a:endParaRPr kumimoji="1" lang="ja-JP" altLang="en-US" sz="2400" b="0" i="0" u="none" strike="noStrike" kern="0" cap="none" spc="0" normalizeH="0" baseline="0" noProof="0" dirty="0">
                <a:ln>
                  <a:noFill/>
                </a:ln>
                <a:solidFill>
                  <a:srgbClr val="000000"/>
                </a:solidFill>
                <a:effectLst/>
                <a:uLnTx/>
                <a:uFillTx/>
                <a:latin typeface="HGP創英角ｺﾞｼｯｸUB"/>
                <a:ea typeface="HGP創英角ｺﾞｼｯｸUB"/>
              </a:endParaRPr>
            </a:p>
          </p:txBody>
        </p:sp>
        <p:sp>
          <p:nvSpPr>
            <p:cNvPr id="5" name="正方形/長方形 4">
              <a:extLst>
                <a:ext uri="{FF2B5EF4-FFF2-40B4-BE49-F238E27FC236}">
                  <a16:creationId xmlns:a16="http://schemas.microsoft.com/office/drawing/2014/main" id="{927B5FB7-122B-FACC-F188-33A7CD378E09}"/>
                </a:ext>
              </a:extLst>
            </p:cNvPr>
            <p:cNvSpPr/>
            <p:nvPr/>
          </p:nvSpPr>
          <p:spPr>
            <a:xfrm>
              <a:off x="1716732" y="2383929"/>
              <a:ext cx="499432" cy="512435"/>
            </a:xfrm>
            <a:prstGeom prst="rect">
              <a:avLst/>
            </a:prstGeom>
            <a:gradFill rotWithShape="1">
              <a:gsLst>
                <a:gs pos="0">
                  <a:srgbClr val="FFFFFF">
                    <a:tint val="50000"/>
                    <a:satMod val="300000"/>
                  </a:srgbClr>
                </a:gs>
                <a:gs pos="35000">
                  <a:srgbClr val="FFFFFF">
                    <a:tint val="37000"/>
                    <a:satMod val="300000"/>
                  </a:srgbClr>
                </a:gs>
                <a:gs pos="100000">
                  <a:srgbClr val="FFFFFF">
                    <a:tint val="15000"/>
                    <a:satMod val="350000"/>
                  </a:srgbClr>
                </a:gs>
              </a:gsLst>
              <a:lin ang="16200000" scaled="1"/>
            </a:gradFill>
            <a:ln w="9525" cap="flat" cmpd="sng" algn="ctr">
              <a:solidFill>
                <a:srgbClr val="FFFFFF">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rPr>
                <a:t>Y</a:t>
              </a:r>
              <a:endParaRPr kumimoji="0" lang="ja-JP" altLang="en-US" sz="1200" b="0" i="0" u="none" strike="noStrike" kern="0" cap="none" spc="0" normalizeH="0" baseline="0" noProof="0" dirty="0">
                <a:ln>
                  <a:noFill/>
                </a:ln>
                <a:solidFill>
                  <a:srgbClr val="FFFFFF">
                    <a:lumMod val="85000"/>
                  </a:srgbClr>
                </a:solidFill>
                <a:effectLst/>
                <a:uLnTx/>
                <a:uFillTx/>
                <a:latin typeface="HGP創英角ｺﾞｼｯｸUB"/>
                <a:ea typeface="HGP創英角ｺﾞｼｯｸUB"/>
                <a:cs typeface="+mn-cs"/>
              </a:endParaRPr>
            </a:p>
          </p:txBody>
        </p:sp>
        <p:sp>
          <p:nvSpPr>
            <p:cNvPr id="6" name="テキスト ボックス 5">
              <a:extLst>
                <a:ext uri="{FF2B5EF4-FFF2-40B4-BE49-F238E27FC236}">
                  <a16:creationId xmlns:a16="http://schemas.microsoft.com/office/drawing/2014/main" id="{F5428990-36AE-3FFD-CF55-0B2B6D784F56}"/>
                </a:ext>
              </a:extLst>
            </p:cNvPr>
            <p:cNvSpPr txBox="1"/>
            <p:nvPr/>
          </p:nvSpPr>
          <p:spPr>
            <a:xfrm>
              <a:off x="111779" y="291864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3400</a:t>
              </a:r>
              <a:endParaRPr lang="ja-JP" altLang="en-US" sz="1050" dirty="0" err="1">
                <a:solidFill>
                  <a:srgbClr val="000000"/>
                </a:solidFill>
                <a:latin typeface="HGP創英角ｺﾞｼｯｸUB"/>
                <a:ea typeface="HGP創英角ｺﾞｼｯｸUB"/>
              </a:endParaRPr>
            </a:p>
          </p:txBody>
        </p:sp>
        <p:sp>
          <p:nvSpPr>
            <p:cNvPr id="7" name="テキスト ボックス 6">
              <a:extLst>
                <a:ext uri="{FF2B5EF4-FFF2-40B4-BE49-F238E27FC236}">
                  <a16:creationId xmlns:a16="http://schemas.microsoft.com/office/drawing/2014/main" id="{6652A262-97AF-6227-76C4-6AAE15C5E4CB}"/>
                </a:ext>
              </a:extLst>
            </p:cNvPr>
            <p:cNvSpPr txBox="1"/>
            <p:nvPr/>
          </p:nvSpPr>
          <p:spPr>
            <a:xfrm>
              <a:off x="1209813" y="2926223"/>
              <a:ext cx="524503"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3500</a:t>
              </a:r>
              <a:endParaRPr lang="ja-JP" altLang="en-US" sz="1050" dirty="0" err="1">
                <a:solidFill>
                  <a:srgbClr val="000000"/>
                </a:solidFill>
                <a:latin typeface="HGP創英角ｺﾞｼｯｸUB"/>
                <a:ea typeface="HGP創英角ｺﾞｼｯｸUB"/>
              </a:endParaRPr>
            </a:p>
          </p:txBody>
        </p:sp>
        <p:sp>
          <p:nvSpPr>
            <p:cNvPr id="8" name="テキスト ボックス 7">
              <a:extLst>
                <a:ext uri="{FF2B5EF4-FFF2-40B4-BE49-F238E27FC236}">
                  <a16:creationId xmlns:a16="http://schemas.microsoft.com/office/drawing/2014/main" id="{96225317-A195-7AD4-8BD5-673B8EE8DFCA}"/>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9" name="正方形/長方形 8">
              <a:extLst>
                <a:ext uri="{FF2B5EF4-FFF2-40B4-BE49-F238E27FC236}">
                  <a16:creationId xmlns:a16="http://schemas.microsoft.com/office/drawing/2014/main" id="{813AC63E-5B40-14DB-DE04-BACD740E25B7}"/>
                </a:ext>
              </a:extLst>
            </p:cNvPr>
            <p:cNvSpPr/>
            <p:nvPr/>
          </p:nvSpPr>
          <p:spPr>
            <a:xfrm>
              <a:off x="6461331" y="238392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Candidate#3</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cxnSp>
          <p:nvCxnSpPr>
            <p:cNvPr id="10" name="直線コネクタ 9">
              <a:extLst>
                <a:ext uri="{FF2B5EF4-FFF2-40B4-BE49-F238E27FC236}">
                  <a16:creationId xmlns:a16="http://schemas.microsoft.com/office/drawing/2014/main" id="{742EDDBA-EF18-59F2-A3C1-2B3A63CCCBC7}"/>
                </a:ext>
              </a:extLst>
            </p:cNvPr>
            <p:cNvCxnSpPr/>
            <p:nvPr/>
          </p:nvCxnSpPr>
          <p:spPr>
            <a:xfrm>
              <a:off x="3960051" y="1497035"/>
              <a:ext cx="0" cy="2048103"/>
            </a:xfrm>
            <a:prstGeom prst="line">
              <a:avLst/>
            </a:prstGeom>
            <a:noFill/>
            <a:ln w="25400" cap="flat" cmpd="sng" algn="ctr">
              <a:solidFill>
                <a:srgbClr val="FF0000"/>
              </a:solidFill>
              <a:prstDash val="dot"/>
            </a:ln>
            <a:effectLst>
              <a:outerShdw blurRad="40000" dist="20000" dir="5400000" rotWithShape="0">
                <a:srgbClr val="000000">
                  <a:alpha val="38000"/>
                </a:srgbClr>
              </a:outerShdw>
            </a:effectLst>
          </p:spPr>
        </p:cxnSp>
        <p:sp>
          <p:nvSpPr>
            <p:cNvPr id="11" name="テキスト ボックス 10">
              <a:extLst>
                <a:ext uri="{FF2B5EF4-FFF2-40B4-BE49-F238E27FC236}">
                  <a16:creationId xmlns:a16="http://schemas.microsoft.com/office/drawing/2014/main" id="{22E72AEA-1979-5CC7-BFC9-748458C9F13D}"/>
                </a:ext>
              </a:extLst>
            </p:cNvPr>
            <p:cNvSpPr txBox="1"/>
            <p:nvPr/>
          </p:nvSpPr>
          <p:spPr>
            <a:xfrm>
              <a:off x="2460274" y="2934263"/>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3600</a:t>
              </a:r>
              <a:endParaRPr lang="ja-JP" altLang="en-US" sz="1050" dirty="0" err="1">
                <a:solidFill>
                  <a:srgbClr val="000000"/>
                </a:solidFill>
                <a:latin typeface="HGP創英角ｺﾞｼｯｸUB"/>
                <a:ea typeface="HGP創英角ｺﾞｼｯｸUB"/>
              </a:endParaRPr>
            </a:p>
          </p:txBody>
        </p:sp>
        <p:sp>
          <p:nvSpPr>
            <p:cNvPr id="12" name="テキスト ボックス 11">
              <a:extLst>
                <a:ext uri="{FF2B5EF4-FFF2-40B4-BE49-F238E27FC236}">
                  <a16:creationId xmlns:a16="http://schemas.microsoft.com/office/drawing/2014/main" id="{CBFF3A75-B6C4-4461-875C-145EE1B7C772}"/>
                </a:ext>
              </a:extLst>
            </p:cNvPr>
            <p:cNvSpPr txBox="1"/>
            <p:nvPr/>
          </p:nvSpPr>
          <p:spPr>
            <a:xfrm>
              <a:off x="3692305" y="290464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3700</a:t>
              </a:r>
              <a:endParaRPr lang="ja-JP" altLang="en-US" sz="1050" dirty="0" err="1">
                <a:solidFill>
                  <a:srgbClr val="000000"/>
                </a:solidFill>
                <a:latin typeface="HGP創英角ｺﾞｼｯｸUB"/>
                <a:ea typeface="HGP創英角ｺﾞｼｯｸUB"/>
              </a:endParaRPr>
            </a:p>
          </p:txBody>
        </p:sp>
        <p:sp>
          <p:nvSpPr>
            <p:cNvPr id="13" name="テキスト ボックス 12">
              <a:extLst>
                <a:ext uri="{FF2B5EF4-FFF2-40B4-BE49-F238E27FC236}">
                  <a16:creationId xmlns:a16="http://schemas.microsoft.com/office/drawing/2014/main" id="{9DC9C48F-DE3D-35DE-B7CF-FE705150A72F}"/>
                </a:ext>
              </a:extLst>
            </p:cNvPr>
            <p:cNvSpPr txBox="1"/>
            <p:nvPr/>
          </p:nvSpPr>
          <p:spPr>
            <a:xfrm>
              <a:off x="6192301" y="2920266"/>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3900</a:t>
              </a:r>
              <a:endParaRPr lang="ja-JP" altLang="en-US" sz="1050" dirty="0" err="1">
                <a:solidFill>
                  <a:srgbClr val="000000"/>
                </a:solidFill>
                <a:latin typeface="HGP創英角ｺﾞｼｯｸUB"/>
                <a:ea typeface="HGP創英角ｺﾞｼｯｸUB"/>
              </a:endParaRPr>
            </a:p>
          </p:txBody>
        </p:sp>
        <p:sp>
          <p:nvSpPr>
            <p:cNvPr id="14" name="テキスト ボックス 13">
              <a:extLst>
                <a:ext uri="{FF2B5EF4-FFF2-40B4-BE49-F238E27FC236}">
                  <a16:creationId xmlns:a16="http://schemas.microsoft.com/office/drawing/2014/main" id="{578041F0-9D04-59BB-57BB-4E73DDE3B535}"/>
                </a:ext>
              </a:extLst>
            </p:cNvPr>
            <p:cNvSpPr txBox="1"/>
            <p:nvPr/>
          </p:nvSpPr>
          <p:spPr>
            <a:xfrm>
              <a:off x="4940883" y="289636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3800</a:t>
              </a:r>
              <a:endParaRPr lang="ja-JP" altLang="en-US" sz="1050" dirty="0" err="1">
                <a:solidFill>
                  <a:srgbClr val="000000"/>
                </a:solidFill>
                <a:latin typeface="HGP創英角ｺﾞｼｯｸUB"/>
                <a:ea typeface="HGP創英角ｺﾞｼｯｸUB"/>
              </a:endParaRPr>
            </a:p>
          </p:txBody>
        </p:sp>
        <p:sp>
          <p:nvSpPr>
            <p:cNvPr id="15" name="テキスト ボックス 14">
              <a:extLst>
                <a:ext uri="{FF2B5EF4-FFF2-40B4-BE49-F238E27FC236}">
                  <a16:creationId xmlns:a16="http://schemas.microsoft.com/office/drawing/2014/main" id="{275A66B9-0BDD-B725-AF8A-E7BE01F9FAEB}"/>
                </a:ext>
              </a:extLst>
            </p:cNvPr>
            <p:cNvSpPr txBox="1"/>
            <p:nvPr/>
          </p:nvSpPr>
          <p:spPr>
            <a:xfrm>
              <a:off x="7440879" y="2911984"/>
              <a:ext cx="530915" cy="253916"/>
            </a:xfrm>
            <a:prstGeom prst="rect">
              <a:avLst/>
            </a:prstGeom>
            <a:noFill/>
          </p:spPr>
          <p:txBody>
            <a:bodyPr wrap="none" rtlCol="0">
              <a:spAutoFit/>
            </a:bodyPr>
            <a:lstStyle/>
            <a:p>
              <a:pPr defTabSz="457200"/>
              <a:r>
                <a:rPr lang="en-US" altLang="ja-JP" sz="1050" dirty="0">
                  <a:solidFill>
                    <a:srgbClr val="000000"/>
                  </a:solidFill>
                  <a:latin typeface="HGP創英角ｺﾞｼｯｸUB"/>
                  <a:ea typeface="HGP創英角ｺﾞｼｯｸUB"/>
                </a:rPr>
                <a:t>4000</a:t>
              </a:r>
              <a:endParaRPr lang="ja-JP" altLang="en-US" sz="1050" dirty="0" err="1">
                <a:solidFill>
                  <a:srgbClr val="000000"/>
                </a:solidFill>
                <a:latin typeface="HGP創英角ｺﾞｼｯｸUB"/>
                <a:ea typeface="HGP創英角ｺﾞｼｯｸUB"/>
              </a:endParaRPr>
            </a:p>
          </p:txBody>
        </p:sp>
        <p:sp>
          <p:nvSpPr>
            <p:cNvPr id="16" name="正方形/長方形 15">
              <a:extLst>
                <a:ext uri="{FF2B5EF4-FFF2-40B4-BE49-F238E27FC236}">
                  <a16:creationId xmlns:a16="http://schemas.microsoft.com/office/drawing/2014/main" id="{81CF7D1B-9E92-1325-91C2-25FA8327D230}"/>
                </a:ext>
              </a:extLst>
            </p:cNvPr>
            <p:cNvSpPr/>
            <p:nvPr/>
          </p:nvSpPr>
          <p:spPr>
            <a:xfrm>
              <a:off x="218436" y="1381125"/>
              <a:ext cx="8740053" cy="440809"/>
            </a:xfrm>
            <a:prstGeom prst="rect">
              <a:avLst/>
            </a:prstGeom>
            <a:gradFill rotWithShape="1">
              <a:gsLst>
                <a:gs pos="100000">
                  <a:srgbClr val="2D2D8A">
                    <a:lumMod val="60000"/>
                    <a:lumOff val="40000"/>
                  </a:srgbClr>
                </a:gs>
                <a:gs pos="38000">
                  <a:srgbClr val="2D2D8A">
                    <a:lumMod val="20000"/>
                    <a:lumOff val="80000"/>
                  </a:srgbClr>
                </a:gs>
                <a:gs pos="27000">
                  <a:srgbClr val="FFFFFF"/>
                </a:gs>
              </a:gsLst>
              <a:lin ang="0" scaled="0"/>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Satellite Systems</a:t>
              </a:r>
              <a:endParaRPr kumimoji="0" lang="ja-JP" altLang="en-US" sz="18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17" name="Shape 240">
              <a:extLst>
                <a:ext uri="{FF2B5EF4-FFF2-40B4-BE49-F238E27FC236}">
                  <a16:creationId xmlns:a16="http://schemas.microsoft.com/office/drawing/2014/main" id="{691B975D-6E1B-2B6D-A3C3-A6AE5A409F9D}"/>
                </a:ext>
              </a:extLst>
            </p:cNvPr>
            <p:cNvSpPr/>
            <p:nvPr/>
          </p:nvSpPr>
          <p:spPr>
            <a:xfrm rot="1800000">
              <a:off x="473768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8" name="Shape 240">
              <a:extLst>
                <a:ext uri="{FF2B5EF4-FFF2-40B4-BE49-F238E27FC236}">
                  <a16:creationId xmlns:a16="http://schemas.microsoft.com/office/drawing/2014/main" id="{B33F1207-F5A0-C594-1543-B40625A37225}"/>
                </a:ext>
              </a:extLst>
            </p:cNvPr>
            <p:cNvSpPr/>
            <p:nvPr/>
          </p:nvSpPr>
          <p:spPr>
            <a:xfrm rot="19800000" flipH="1">
              <a:off x="2434263" y="2804603"/>
              <a:ext cx="1468229" cy="1879676"/>
            </a:xfrm>
            <a:custGeom>
              <a:avLst/>
              <a:gdLst/>
              <a:ahLst/>
              <a:cxnLst>
                <a:cxn ang="0">
                  <a:pos x="wd2" y="hd2"/>
                </a:cxn>
                <a:cxn ang="5400000">
                  <a:pos x="wd2" y="hd2"/>
                </a:cxn>
                <a:cxn ang="10800000">
                  <a:pos x="wd2" y="hd2"/>
                </a:cxn>
                <a:cxn ang="16200000">
                  <a:pos x="wd2" y="hd2"/>
                </a:cxn>
              </a:cxnLst>
              <a:rect l="0" t="0" r="r" b="b"/>
              <a:pathLst>
                <a:path w="21420" h="21600" extrusionOk="0">
                  <a:moveTo>
                    <a:pt x="13483" y="4537"/>
                  </a:moveTo>
                  <a:lnTo>
                    <a:pt x="11078" y="4474"/>
                  </a:lnTo>
                  <a:lnTo>
                    <a:pt x="16142" y="0"/>
                  </a:lnTo>
                  <a:lnTo>
                    <a:pt x="21420" y="4491"/>
                  </a:lnTo>
                  <a:lnTo>
                    <a:pt x="18896" y="4553"/>
                  </a:lnTo>
                  <a:cubicBezTo>
                    <a:pt x="18896" y="4553"/>
                    <a:pt x="18497" y="8624"/>
                    <a:pt x="15720" y="12885"/>
                  </a:cubicBezTo>
                  <a:cubicBezTo>
                    <a:pt x="12943" y="17147"/>
                    <a:pt x="7789" y="21600"/>
                    <a:pt x="4" y="21600"/>
                  </a:cubicBezTo>
                  <a:cubicBezTo>
                    <a:pt x="-180" y="21600"/>
                    <a:pt x="6329" y="21101"/>
                    <a:pt x="10193" y="14734"/>
                  </a:cubicBezTo>
                  <a:cubicBezTo>
                    <a:pt x="14058" y="8366"/>
                    <a:pt x="13483" y="4537"/>
                    <a:pt x="13483" y="4537"/>
                  </a:cubicBezTo>
                  <a:close/>
                </a:path>
              </a:pathLst>
            </a:custGeom>
            <a:gradFill>
              <a:gsLst>
                <a:gs pos="0">
                  <a:srgbClr val="E8E8E8"/>
                </a:gs>
                <a:gs pos="29243">
                  <a:srgbClr val="B8B8B8"/>
                </a:gs>
                <a:gs pos="88702">
                  <a:srgbClr val="888888"/>
                </a:gs>
              </a:gsLst>
              <a:lin ang="18461768"/>
            </a:gradFill>
            <a:ln w="19050">
              <a:solidFill>
                <a:srgbClr val="FFFFFF"/>
              </a:solidFill>
            </a:ln>
          </p:spPr>
          <p:txBody>
            <a:bodyPr lIns="50800" tIns="50800" rIns="50800" bIns="50800" anchor="ctr"/>
            <a:lstStyle/>
            <a:p>
              <a:pPr marL="57799" marR="57799" defTabSz="457200">
                <a:defRPr sz="1200">
                  <a:solidFill>
                    <a:srgbClr val="FEEEC8"/>
                  </a:solidFill>
                  <a:uFill>
                    <a:solidFill>
                      <a:srgbClr val="000000"/>
                    </a:solidFill>
                  </a:uFill>
                  <a:latin typeface="Helvetica"/>
                  <a:ea typeface="Helvetica"/>
                  <a:cs typeface="Helvetica"/>
                  <a:sym typeface="Helvetica"/>
                </a:defRPr>
              </a:pPr>
              <a:endParaRPr sz="1200">
                <a:solidFill>
                  <a:srgbClr val="FEEEC8"/>
                </a:solidFill>
                <a:uFill>
                  <a:solidFill>
                    <a:srgbClr val="000000"/>
                  </a:solidFill>
                </a:uFill>
                <a:latin typeface="HGP創英角ｺﾞｼｯｸUB" panose="020B0900000000000000" pitchFamily="50" charset="-128"/>
                <a:ea typeface="HGP創英角ｺﾞｼｯｸUB" panose="020B0900000000000000" pitchFamily="50" charset="-128"/>
                <a:cs typeface="Helvetica"/>
                <a:sym typeface="Helvetica"/>
              </a:endParaRPr>
            </a:p>
          </p:txBody>
        </p:sp>
        <p:sp>
          <p:nvSpPr>
            <p:cNvPr id="19" name="テキスト ボックス 18">
              <a:extLst>
                <a:ext uri="{FF2B5EF4-FFF2-40B4-BE49-F238E27FC236}">
                  <a16:creationId xmlns:a16="http://schemas.microsoft.com/office/drawing/2014/main" id="{14F243D7-A404-26E8-EA80-0EBDB724C64C}"/>
                </a:ext>
              </a:extLst>
            </p:cNvPr>
            <p:cNvSpPr txBox="1"/>
            <p:nvPr/>
          </p:nvSpPr>
          <p:spPr>
            <a:xfrm>
              <a:off x="248254" y="3672287"/>
              <a:ext cx="8452254" cy="830997"/>
            </a:xfrm>
            <a:prstGeom prst="rect">
              <a:avLst/>
            </a:prstGeom>
            <a:solidFill>
              <a:srgbClr val="FFFFFF"/>
            </a:solidFill>
          </p:spPr>
          <p:txBody>
            <a:bodyPr wrap="none" rtlCol="0">
              <a:spAutoFit/>
            </a:bodyPr>
            <a:lstStyle/>
            <a:p>
              <a:pPr algn="ctr" defTabSz="457200"/>
              <a:r>
                <a:rPr lang="en-US" altLang="ja-JP" sz="2400" dirty="0">
                  <a:solidFill>
                    <a:srgbClr val="000000"/>
                  </a:solidFill>
                  <a:latin typeface="HGP創英角ｺﾞｼｯｸUB"/>
                  <a:ea typeface="HGP創英角ｺﾞｼｯｸUB"/>
                </a:rPr>
                <a:t>Different co-existence conditions apply.</a:t>
              </a:r>
            </a:p>
            <a:p>
              <a:pPr algn="ctr" defTabSz="457200"/>
              <a:r>
                <a:rPr lang="en-US" altLang="ja-JP" sz="2400" dirty="0">
                  <a:solidFill>
                    <a:srgbClr val="000000"/>
                  </a:solidFill>
                  <a:latin typeface="HGP創英角ｺﾞｼｯｸUB"/>
                  <a:ea typeface="HGP創英角ｺﾞｼｯｸUB"/>
                  <a:sym typeface="Wingdings"/>
                </a:rPr>
                <a:t> </a:t>
              </a:r>
              <a:r>
                <a:rPr lang="en-US" altLang="ja-JP" sz="2400" dirty="0">
                  <a:solidFill>
                    <a:srgbClr val="000000"/>
                  </a:solidFill>
                  <a:latin typeface="HGP創英角ｺﾞｼｯｸUB"/>
                  <a:ea typeface="HGP創英角ｺﾞｼｯｸUB"/>
                </a:rPr>
                <a:t>As a result, </a:t>
              </a:r>
              <a:r>
                <a:rPr lang="en-US" altLang="ja-JP" sz="2400" dirty="0" err="1">
                  <a:solidFill>
                    <a:srgbClr val="000000"/>
                  </a:solidFill>
                  <a:latin typeface="HGP創英角ｺﾞｼｯｸUB"/>
                  <a:ea typeface="HGP創英角ｺﾞｼｯｸUB"/>
                </a:rPr>
                <a:t>Tx</a:t>
              </a:r>
              <a:r>
                <a:rPr lang="en-US" altLang="ja-JP" sz="2400" dirty="0">
                  <a:solidFill>
                    <a:srgbClr val="000000"/>
                  </a:solidFill>
                  <a:latin typeface="HGP創英角ｺﾞｼｯｸUB"/>
                  <a:ea typeface="HGP創英角ｺﾞｼｯｸUB"/>
                </a:rPr>
                <a:t> antenna co-location is not always available</a:t>
              </a:r>
              <a:endParaRPr lang="ja-JP" altLang="en-US" sz="2400" dirty="0">
                <a:solidFill>
                  <a:srgbClr val="000000"/>
                </a:solidFill>
                <a:latin typeface="HGP創英角ｺﾞｼｯｸUB"/>
                <a:ea typeface="HGP創英角ｺﾞｼｯｸUB"/>
              </a:endParaRPr>
            </a:p>
          </p:txBody>
        </p:sp>
        <p:cxnSp>
          <p:nvCxnSpPr>
            <p:cNvPr id="20" name="直線矢印コネクタ 19">
              <a:extLst>
                <a:ext uri="{FF2B5EF4-FFF2-40B4-BE49-F238E27FC236}">
                  <a16:creationId xmlns:a16="http://schemas.microsoft.com/office/drawing/2014/main" id="{797189FE-848E-D166-2BC3-26E3B8E58D1B}"/>
                </a:ext>
              </a:extLst>
            </p:cNvPr>
            <p:cNvCxnSpPr/>
            <p:nvPr/>
          </p:nvCxnSpPr>
          <p:spPr>
            <a:xfrm>
              <a:off x="353708" y="2114921"/>
              <a:ext cx="3600000" cy="1"/>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cxnSp>
          <p:nvCxnSpPr>
            <p:cNvPr id="21" name="直線矢印コネクタ 20">
              <a:extLst>
                <a:ext uri="{FF2B5EF4-FFF2-40B4-BE49-F238E27FC236}">
                  <a16:creationId xmlns:a16="http://schemas.microsoft.com/office/drawing/2014/main" id="{652BB87A-9BD3-B358-10E3-35D8798A3D82}"/>
                </a:ext>
              </a:extLst>
            </p:cNvPr>
            <p:cNvCxnSpPr/>
            <p:nvPr/>
          </p:nvCxnSpPr>
          <p:spPr>
            <a:xfrm>
              <a:off x="3964422" y="2114922"/>
              <a:ext cx="3722400" cy="0"/>
            </a:xfrm>
            <a:prstGeom prst="straightConnector1">
              <a:avLst/>
            </a:prstGeom>
            <a:noFill/>
            <a:ln w="12700" cap="flat" cmpd="sng" algn="ctr">
              <a:solidFill>
                <a:srgbClr val="000000"/>
              </a:solidFill>
              <a:prstDash val="solid"/>
              <a:headEnd type="arrow"/>
              <a:tailEnd type="arrow"/>
            </a:ln>
            <a:effectLst>
              <a:outerShdw blurRad="40000" dist="23000" dir="5400000" rotWithShape="0">
                <a:srgbClr val="000000">
                  <a:alpha val="35000"/>
                </a:srgbClr>
              </a:outerShdw>
            </a:effectLst>
          </p:spPr>
        </p:cxnSp>
        <p:sp>
          <p:nvSpPr>
            <p:cNvPr id="22" name="テキスト ボックス 21">
              <a:extLst>
                <a:ext uri="{FF2B5EF4-FFF2-40B4-BE49-F238E27FC236}">
                  <a16:creationId xmlns:a16="http://schemas.microsoft.com/office/drawing/2014/main" id="{44FE75F2-2F36-64E3-9B6C-78E01B03379F}"/>
                </a:ext>
              </a:extLst>
            </p:cNvPr>
            <p:cNvSpPr txBox="1"/>
            <p:nvPr/>
          </p:nvSpPr>
          <p:spPr>
            <a:xfrm>
              <a:off x="1442450" y="1873455"/>
              <a:ext cx="981642"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1</a:t>
              </a:r>
              <a:r>
                <a:rPr lang="en-US" altLang="ja-JP" sz="1100" baseline="30000" dirty="0">
                  <a:solidFill>
                    <a:srgbClr val="000000"/>
                  </a:solidFill>
                  <a:latin typeface="HGP創英角ｺﾞｼｯｸUB"/>
                  <a:ea typeface="HGP創英角ｺﾞｼｯｸUB"/>
                </a:rPr>
                <a:t>st</a:t>
              </a:r>
              <a:r>
                <a:rPr lang="en-US" altLang="ja-JP" sz="1100" dirty="0">
                  <a:solidFill>
                    <a:srgbClr val="000000"/>
                  </a:solidFill>
                  <a:latin typeface="HGP創英角ｺﾞｼｯｸUB"/>
                  <a:ea typeface="HGP創英角ｺﾞｼｯｸUB"/>
                </a:rPr>
                <a:t> allocation</a:t>
              </a:r>
            </a:p>
          </p:txBody>
        </p:sp>
        <p:sp>
          <p:nvSpPr>
            <p:cNvPr id="23" name="テキスト ボックス 22">
              <a:extLst>
                <a:ext uri="{FF2B5EF4-FFF2-40B4-BE49-F238E27FC236}">
                  <a16:creationId xmlns:a16="http://schemas.microsoft.com/office/drawing/2014/main" id="{C097A43D-18EE-44DB-C4E5-0792F956833B}"/>
                </a:ext>
              </a:extLst>
            </p:cNvPr>
            <p:cNvSpPr txBox="1"/>
            <p:nvPr/>
          </p:nvSpPr>
          <p:spPr>
            <a:xfrm>
              <a:off x="5525091" y="1858655"/>
              <a:ext cx="1002197" cy="261610"/>
            </a:xfrm>
            <a:prstGeom prst="rect">
              <a:avLst/>
            </a:prstGeom>
            <a:noFill/>
          </p:spPr>
          <p:txBody>
            <a:bodyPr wrap="none" rtlCol="0">
              <a:spAutoFit/>
            </a:bodyPr>
            <a:lstStyle/>
            <a:p>
              <a:pPr defTabSz="457200"/>
              <a:r>
                <a:rPr lang="en-US" altLang="ja-JP" sz="1100" dirty="0">
                  <a:solidFill>
                    <a:srgbClr val="000000"/>
                  </a:solidFill>
                  <a:latin typeface="HGP創英角ｺﾞｼｯｸUB"/>
                  <a:ea typeface="HGP創英角ｺﾞｼｯｸUB"/>
                </a:rPr>
                <a:t>2</a:t>
              </a:r>
              <a:r>
                <a:rPr lang="en-US" altLang="ja-JP" sz="1100" baseline="30000" dirty="0">
                  <a:solidFill>
                    <a:srgbClr val="000000"/>
                  </a:solidFill>
                  <a:latin typeface="HGP創英角ｺﾞｼｯｸUB"/>
                  <a:ea typeface="HGP創英角ｺﾞｼｯｸUB"/>
                </a:rPr>
                <a:t>nd</a:t>
              </a:r>
              <a:r>
                <a:rPr lang="en-US" altLang="ja-JP" sz="1100" dirty="0">
                  <a:solidFill>
                    <a:srgbClr val="000000"/>
                  </a:solidFill>
                  <a:latin typeface="HGP創英角ｺﾞｼｯｸUB"/>
                  <a:ea typeface="HGP創英角ｺﾞｼｯｸUB"/>
                </a:rPr>
                <a:t> allocation</a:t>
              </a:r>
            </a:p>
          </p:txBody>
        </p:sp>
        <p:sp>
          <p:nvSpPr>
            <p:cNvPr id="24" name="正方形/長方形 23">
              <a:extLst>
                <a:ext uri="{FF2B5EF4-FFF2-40B4-BE49-F238E27FC236}">
                  <a16:creationId xmlns:a16="http://schemas.microsoft.com/office/drawing/2014/main" id="{124AC829-8D58-429A-5C85-485D2420A0A8}"/>
                </a:ext>
              </a:extLst>
            </p:cNvPr>
            <p:cNvSpPr/>
            <p:nvPr/>
          </p:nvSpPr>
          <p:spPr>
            <a:xfrm>
              <a:off x="2717292" y="2384669"/>
              <a:ext cx="1248579" cy="512435"/>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SK Telecom</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5" name="正方形/長方形 24">
              <a:extLst>
                <a:ext uri="{FF2B5EF4-FFF2-40B4-BE49-F238E27FC236}">
                  <a16:creationId xmlns:a16="http://schemas.microsoft.com/office/drawing/2014/main" id="{F357AA28-3939-B060-19A9-134CB6294849}"/>
                </a:ext>
              </a:extLst>
            </p:cNvPr>
            <p:cNvSpPr/>
            <p:nvPr/>
          </p:nvSpPr>
          <p:spPr>
            <a:xfrm>
              <a:off x="3965871" y="2385199"/>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Candidate#1</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6" name="正方形/長方形 25">
              <a:extLst>
                <a:ext uri="{FF2B5EF4-FFF2-40B4-BE49-F238E27FC236}">
                  <a16:creationId xmlns:a16="http://schemas.microsoft.com/office/drawing/2014/main" id="{35EAD088-0446-1396-DA28-9B7AF2172F5C}"/>
                </a:ext>
              </a:extLst>
            </p:cNvPr>
            <p:cNvSpPr/>
            <p:nvPr/>
          </p:nvSpPr>
          <p:spPr>
            <a:xfrm>
              <a:off x="5215615" y="2386800"/>
              <a:ext cx="1248579" cy="512435"/>
            </a:xfrm>
            <a:prstGeom prst="rect">
              <a:avLst/>
            </a:prstGeom>
            <a:no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Candidate#2</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7" name="円/楕円 36">
              <a:extLst>
                <a:ext uri="{FF2B5EF4-FFF2-40B4-BE49-F238E27FC236}">
                  <a16:creationId xmlns:a16="http://schemas.microsoft.com/office/drawing/2014/main" id="{869AE49C-9A7D-1861-218E-0F93462F42ED}"/>
                </a:ext>
              </a:extLst>
            </p:cNvPr>
            <p:cNvSpPr/>
            <p:nvPr/>
          </p:nvSpPr>
          <p:spPr>
            <a:xfrm>
              <a:off x="3965871" y="2053961"/>
              <a:ext cx="3960733"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sp>
          <p:nvSpPr>
            <p:cNvPr id="28" name="正方形/長方形 27">
              <a:extLst>
                <a:ext uri="{FF2B5EF4-FFF2-40B4-BE49-F238E27FC236}">
                  <a16:creationId xmlns:a16="http://schemas.microsoft.com/office/drawing/2014/main" id="{C254A503-2F32-9534-4BD9-2EC16CB40E20}"/>
                </a:ext>
              </a:extLst>
            </p:cNvPr>
            <p:cNvSpPr/>
            <p:nvPr/>
          </p:nvSpPr>
          <p:spPr>
            <a:xfrm>
              <a:off x="1472619" y="2386323"/>
              <a:ext cx="1248579" cy="512435"/>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KT</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29" name="正方形/長方形 28">
              <a:extLst>
                <a:ext uri="{FF2B5EF4-FFF2-40B4-BE49-F238E27FC236}">
                  <a16:creationId xmlns:a16="http://schemas.microsoft.com/office/drawing/2014/main" id="{B222A386-BDC2-7401-DF99-1739012FEA6C}"/>
                </a:ext>
              </a:extLst>
            </p:cNvPr>
            <p:cNvSpPr/>
            <p:nvPr/>
          </p:nvSpPr>
          <p:spPr>
            <a:xfrm>
              <a:off x="366938" y="2387386"/>
              <a:ext cx="1105488" cy="512435"/>
            </a:xfrm>
            <a:prstGeom prst="rect">
              <a:avLst/>
            </a:prstGeom>
            <a:gradFill flip="none" rotWithShape="1">
              <a:gsLst>
                <a:gs pos="0">
                  <a:srgbClr val="FF00FF">
                    <a:tint val="66000"/>
                    <a:satMod val="160000"/>
                  </a:srgbClr>
                </a:gs>
                <a:gs pos="50000">
                  <a:srgbClr val="FF00FF">
                    <a:tint val="44500"/>
                    <a:satMod val="160000"/>
                  </a:srgbClr>
                </a:gs>
                <a:gs pos="100000">
                  <a:srgbClr val="FF00FF">
                    <a:tint val="23500"/>
                    <a:satMod val="160000"/>
                  </a:srgbClr>
                </a:gs>
              </a:gsLst>
              <a:lin ang="16200000" scaled="1"/>
              <a:tileRect/>
            </a:gradFill>
            <a:ln w="9525" cap="flat" cmpd="sng" algn="ctr">
              <a:solidFill>
                <a:srgbClr val="000000">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rPr>
                <a:t>LG Uplus</a:t>
              </a:r>
              <a:endParaRPr kumimoji="0" lang="ja-JP" altLang="en-US" sz="1200" b="0" i="0" u="none" strike="noStrike" kern="0" cap="none" spc="0" normalizeH="0" baseline="0" noProof="0" dirty="0">
                <a:ln>
                  <a:noFill/>
                </a:ln>
                <a:solidFill>
                  <a:srgbClr val="000000"/>
                </a:solidFill>
                <a:effectLst/>
                <a:uLnTx/>
                <a:uFillTx/>
                <a:latin typeface="HGP創英角ｺﾞｼｯｸUB"/>
                <a:ea typeface="HGP創英角ｺﾞｼｯｸUB"/>
                <a:cs typeface="+mn-cs"/>
              </a:endParaRPr>
            </a:p>
          </p:txBody>
        </p:sp>
        <p:sp>
          <p:nvSpPr>
            <p:cNvPr id="30" name="円/楕円 30">
              <a:extLst>
                <a:ext uri="{FF2B5EF4-FFF2-40B4-BE49-F238E27FC236}">
                  <a16:creationId xmlns:a16="http://schemas.microsoft.com/office/drawing/2014/main" id="{4F4349CE-6590-89CE-DA2E-BD1BEA3EE9BD}"/>
                </a:ext>
              </a:extLst>
            </p:cNvPr>
            <p:cNvSpPr/>
            <p:nvPr/>
          </p:nvSpPr>
          <p:spPr>
            <a:xfrm>
              <a:off x="192179" y="2053961"/>
              <a:ext cx="3756308" cy="1247669"/>
            </a:xfrm>
            <a:prstGeom prst="ellipse">
              <a:avLst/>
            </a:prstGeom>
            <a:noFill/>
            <a:ln w="28575" cap="flat" cmpd="sng" algn="ctr">
              <a:solidFill>
                <a:srgbClr val="FF0000"/>
              </a:solidFill>
              <a:prstDash val="sysDash"/>
            </a:ln>
            <a:effectLst>
              <a:outerShdw blurRad="40000" dist="23000" dir="5400000" rotWithShape="0">
                <a:srgbClr val="000000">
                  <a:alpha val="35000"/>
                </a:srgb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HGP創英角ｺﾞｼｯｸUB"/>
                <a:ea typeface="HGP創英角ｺﾞｼｯｸUB"/>
                <a:cs typeface="+mn-cs"/>
              </a:endParaRPr>
            </a:p>
          </p:txBody>
        </p:sp>
        <p:cxnSp>
          <p:nvCxnSpPr>
            <p:cNvPr id="31" name="直線矢印コネクタ 30">
              <a:extLst>
                <a:ext uri="{FF2B5EF4-FFF2-40B4-BE49-F238E27FC236}">
                  <a16:creationId xmlns:a16="http://schemas.microsoft.com/office/drawing/2014/main" id="{CDF45731-0E74-9F2E-8BA7-BEF7D8E1D71E}"/>
                </a:ext>
              </a:extLst>
            </p:cNvPr>
            <p:cNvCxnSpPr/>
            <p:nvPr/>
          </p:nvCxnSpPr>
          <p:spPr>
            <a:xfrm>
              <a:off x="102961" y="2896364"/>
              <a:ext cx="9041039" cy="0"/>
            </a:xfrm>
            <a:prstGeom prst="straightConnector1">
              <a:avLst/>
            </a:prstGeom>
            <a:noFill/>
            <a:ln w="25400" cap="flat" cmpd="sng" algn="ctr">
              <a:solidFill>
                <a:srgbClr val="000000"/>
              </a:solidFill>
              <a:prstDash val="solid"/>
              <a:tailEnd type="arrow"/>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31943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1023256"/>
            <a:ext cx="11523132" cy="5494140"/>
          </a:xfrm>
        </p:spPr>
        <p:txBody>
          <a:bodyPr>
            <a:noAutofit/>
          </a:bodyPr>
          <a:lstStyle/>
          <a:p>
            <a:pPr marL="436022" indent="-342891">
              <a:spcBef>
                <a:spcPts val="600"/>
              </a:spcBef>
            </a:pPr>
            <a:r>
              <a:rPr lang="en-US" altLang="ja-JP" sz="2000" b="0" dirty="0">
                <a:cs typeface="Calibri" panose="020F0502020204030204" pitchFamily="34" charset="0"/>
              </a:rPr>
              <a:t>In the 5G era, the non-collocated scenarios for B42 and n77/n78 as shown in the previous slides still occur in Japanese, Korean and European operators. Tx antenna co-location at network side is not always available since the co-existence conditions are not always same for all the bands.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18, FR1 inter-band non-contiguous EN-DC with overlapping or partially overlapping bands and FR1 intra-band non-contiguous NR-CA for 2-layer case (Type 2 UE for handheld) are  developed. </a:t>
            </a: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In Release 19, Intra-band non-contiguous non-collocated EN-DC/NR-CA for 4-layer case (Type 4 UE for FWA) are developed currently.</a:t>
            </a:r>
            <a:endParaRPr lang="en-US" altLang="ja-JP" sz="2000" b="0" strike="sngStrike" dirty="0">
              <a:cs typeface="Calibri" panose="020F0502020204030204" pitchFamily="34" charset="0"/>
            </a:endParaRPr>
          </a:p>
          <a:p>
            <a:pPr marL="436022" indent="-342891">
              <a:spcBef>
                <a:spcPts val="600"/>
              </a:spcBef>
            </a:pPr>
            <a:endParaRPr lang="en-US" altLang="ja-JP" sz="2000" b="0" dirty="0">
              <a:cs typeface="Calibri" panose="020F0502020204030204" pitchFamily="34" charset="0"/>
            </a:endParaRPr>
          </a:p>
          <a:p>
            <a:pPr marL="436022" indent="-342891">
              <a:spcBef>
                <a:spcPts val="600"/>
              </a:spcBef>
            </a:pPr>
            <a:r>
              <a:rPr lang="en-US" altLang="ja-JP" sz="2000" b="0" dirty="0">
                <a:cs typeface="Calibri" panose="020F0502020204030204" pitchFamily="34" charset="0"/>
              </a:rPr>
              <a:t>On the other hand, the similar functionality target for Type 3 UE for handheld was postponed for the future release. From operators’ point of view, it is desirable to standardize some enhancements in Release 20.</a:t>
            </a:r>
          </a:p>
          <a:p>
            <a:pPr marL="800089" lvl="1" indent="-342900">
              <a:spcBef>
                <a:spcPts val="600"/>
              </a:spcBef>
              <a:buFont typeface="Wingdings" panose="05000000000000000000" pitchFamily="2" charset="2"/>
              <a:buChar char="ü"/>
            </a:pPr>
            <a:r>
              <a:rPr lang="en-US" altLang="ja-JP" sz="1600" b="0" dirty="0">
                <a:cs typeface="Calibri" panose="020F0502020204030204" pitchFamily="34" charset="0"/>
              </a:rPr>
              <a:t>Intra-band non-contiguous non-collocated EN-DC/NR-CA</a:t>
            </a:r>
          </a:p>
          <a:p>
            <a:pPr marL="1039267" lvl="2" indent="-342900">
              <a:spcBef>
                <a:spcPts val="600"/>
              </a:spcBef>
            </a:pPr>
            <a:r>
              <a:rPr lang="en-US" altLang="ja-JP" sz="1600" dirty="0">
                <a:cs typeface="Calibri" panose="020F0502020204030204" pitchFamily="34" charset="0"/>
              </a:rPr>
              <a:t>Type 3 UE</a:t>
            </a:r>
            <a:endParaRPr lang="en-US" altLang="ja-JP" sz="2000" b="0" dirty="0">
              <a:cs typeface="Calibri" panose="020F0502020204030204" pitchFamily="34" charset="0"/>
            </a:endParaRP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a:t>
            </a:r>
            <a:endParaRPr kumimoji="1" lang="ja-JP" altLang="en-US" b="1" dirty="0">
              <a:cs typeface="Calibri" panose="020F0502020204030204" pitchFamily="34" charset="0"/>
            </a:endParaRPr>
          </a:p>
        </p:txBody>
      </p:sp>
    </p:spTree>
    <p:extLst>
      <p:ext uri="{BB962C8B-B14F-4D97-AF65-F5344CB8AC3E}">
        <p14:creationId xmlns:p14="http://schemas.microsoft.com/office/powerpoint/2010/main" val="25873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(table)</a:t>
            </a:r>
            <a:endParaRPr kumimoji="1" lang="ja-JP" altLang="en-US" dirty="0"/>
          </a:p>
        </p:txBody>
      </p:sp>
      <p:graphicFrame>
        <p:nvGraphicFramePr>
          <p:cNvPr id="4" name="表 3">
            <a:extLst>
              <a:ext uri="{FF2B5EF4-FFF2-40B4-BE49-F238E27FC236}">
                <a16:creationId xmlns:a16="http://schemas.microsoft.com/office/drawing/2014/main" id="{71D4FD83-D1F9-4F3C-BAD4-EEEECA3DCAE1}"/>
              </a:ext>
            </a:extLst>
          </p:cNvPr>
          <p:cNvGraphicFramePr>
            <a:graphicFrameLocks noGrp="1"/>
          </p:cNvGraphicFramePr>
          <p:nvPr>
            <p:extLst>
              <p:ext uri="{D42A27DB-BD31-4B8C-83A1-F6EECF244321}">
                <p14:modId xmlns:p14="http://schemas.microsoft.com/office/powerpoint/2010/main" val="1581694099"/>
              </p:ext>
            </p:extLst>
          </p:nvPr>
        </p:nvGraphicFramePr>
        <p:xfrm>
          <a:off x="1873742" y="2006569"/>
          <a:ext cx="10219645" cy="3261360"/>
        </p:xfrm>
        <a:graphic>
          <a:graphicData uri="http://schemas.openxmlformats.org/drawingml/2006/table">
            <a:tbl>
              <a:tblPr firstRow="1" firstCol="1" bandRow="1"/>
              <a:tblGrid>
                <a:gridCol w="921102">
                  <a:extLst>
                    <a:ext uri="{9D8B030D-6E8A-4147-A177-3AD203B41FA5}">
                      <a16:colId xmlns:a16="http://schemas.microsoft.com/office/drawing/2014/main" val="2158059985"/>
                    </a:ext>
                  </a:extLst>
                </a:gridCol>
                <a:gridCol w="959765">
                  <a:extLst>
                    <a:ext uri="{9D8B030D-6E8A-4147-A177-3AD203B41FA5}">
                      <a16:colId xmlns:a16="http://schemas.microsoft.com/office/drawing/2014/main" val="3957012914"/>
                    </a:ext>
                  </a:extLst>
                </a:gridCol>
                <a:gridCol w="931030">
                  <a:extLst>
                    <a:ext uri="{9D8B030D-6E8A-4147-A177-3AD203B41FA5}">
                      <a16:colId xmlns:a16="http://schemas.microsoft.com/office/drawing/2014/main" val="2695724715"/>
                    </a:ext>
                  </a:extLst>
                </a:gridCol>
                <a:gridCol w="963186">
                  <a:extLst>
                    <a:ext uri="{9D8B030D-6E8A-4147-A177-3AD203B41FA5}">
                      <a16:colId xmlns:a16="http://schemas.microsoft.com/office/drawing/2014/main" val="3105554226"/>
                    </a:ext>
                  </a:extLst>
                </a:gridCol>
                <a:gridCol w="1050777">
                  <a:extLst>
                    <a:ext uri="{9D8B030D-6E8A-4147-A177-3AD203B41FA5}">
                      <a16:colId xmlns:a16="http://schemas.microsoft.com/office/drawing/2014/main" val="314167530"/>
                    </a:ext>
                  </a:extLst>
                </a:gridCol>
                <a:gridCol w="1050777">
                  <a:extLst>
                    <a:ext uri="{9D8B030D-6E8A-4147-A177-3AD203B41FA5}">
                      <a16:colId xmlns:a16="http://schemas.microsoft.com/office/drawing/2014/main" val="2187091446"/>
                    </a:ext>
                  </a:extLst>
                </a:gridCol>
                <a:gridCol w="785899">
                  <a:extLst>
                    <a:ext uri="{9D8B030D-6E8A-4147-A177-3AD203B41FA5}">
                      <a16:colId xmlns:a16="http://schemas.microsoft.com/office/drawing/2014/main" val="776119748"/>
                    </a:ext>
                  </a:extLst>
                </a:gridCol>
                <a:gridCol w="710221">
                  <a:extLst>
                    <a:ext uri="{9D8B030D-6E8A-4147-A177-3AD203B41FA5}">
                      <a16:colId xmlns:a16="http://schemas.microsoft.com/office/drawing/2014/main" val="893456410"/>
                    </a:ext>
                  </a:extLst>
                </a:gridCol>
                <a:gridCol w="1771125">
                  <a:extLst>
                    <a:ext uri="{9D8B030D-6E8A-4147-A177-3AD203B41FA5}">
                      <a16:colId xmlns:a16="http://schemas.microsoft.com/office/drawing/2014/main" val="1545340691"/>
                    </a:ext>
                  </a:extLst>
                </a:gridCol>
                <a:gridCol w="1075763">
                  <a:extLst>
                    <a:ext uri="{9D8B030D-6E8A-4147-A177-3AD203B41FA5}">
                      <a16:colId xmlns:a16="http://schemas.microsoft.com/office/drawing/2014/main" val="1583060968"/>
                    </a:ext>
                  </a:extLst>
                </a:gridCol>
              </a:tblGrid>
              <a:tr h="44450">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UE</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Type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CC#</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grid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Antenna / LNA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Mixer</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Analog</a:t>
                      </a:r>
                      <a:r>
                        <a:rPr lang="en-US" sz="2000" b="0" dirty="0">
                          <a:solidFill>
                            <a:schemeClr val="tx1"/>
                          </a:solidFill>
                          <a:effectLst/>
                          <a:latin typeface="Times New Roman" panose="02020603050405020304" pitchFamily="18" charset="0"/>
                          <a:ea typeface="SimSun" panose="02010600030101010101" pitchFamily="2" charset="-122"/>
                        </a:rPr>
                        <a:t> </a:t>
                      </a:r>
                      <a:r>
                        <a:rPr lang="en-GB" sz="1600" b="1" dirty="0">
                          <a:solidFill>
                            <a:srgbClr val="000000"/>
                          </a:solidFill>
                          <a:effectLst/>
                          <a:latin typeface="Calibri" panose="020F0502020204030204" pitchFamily="34" charset="0"/>
                          <a:ea typeface="SimSun" panose="02010600030101010101" pitchFamily="2" charset="-122"/>
                        </a:rPr>
                        <a:t>BB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HW</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lgn="ctr">
                        <a:spcAft>
                          <a:spcPts val="0"/>
                        </a:spcAft>
                      </a:pPr>
                      <a:r>
                        <a:rPr lang="en-GB" altLang="ja-JP" sz="1600" b="1" dirty="0">
                          <a:solidFill>
                            <a:schemeClr val="tx1"/>
                          </a:solidFill>
                          <a:effectLst/>
                          <a:latin typeface="Calibri" panose="020F0502020204030204" pitchFamily="34" charset="0"/>
                          <a:ea typeface="游明朝" panose="02020400000000000000" pitchFamily="18" charset="-128"/>
                        </a:rPr>
                        <a:t>[Power]</a:t>
                      </a:r>
                      <a:r>
                        <a:rPr lang="en-US" altLang="ja-JP" sz="2000" b="0" dirty="0">
                          <a:solidFill>
                            <a:schemeClr val="tx1"/>
                          </a:solidFill>
                          <a:effectLst/>
                          <a:latin typeface="Times New Roman" panose="02020603050405020304" pitchFamily="18" charset="0"/>
                          <a:ea typeface="SimSun" panose="02010600030101010101" pitchFamily="2" charset="-122"/>
                        </a:rPr>
                        <a:t> </a:t>
                      </a:r>
                      <a:r>
                        <a:rPr lang="en-GB" altLang="ja-JP" sz="1600" b="1" dirty="0">
                          <a:solidFill>
                            <a:schemeClr val="tx1"/>
                          </a:solidFill>
                          <a:effectLst/>
                          <a:latin typeface="Calibri" panose="020F0502020204030204" pitchFamily="34" charset="0"/>
                          <a:ea typeface="SimSun" panose="02010600030101010101" pitchFamily="2" charset="-122"/>
                        </a:rPr>
                        <a:t>imbalance</a:t>
                      </a:r>
                      <a:endParaRPr lang="ja-JP" altLang="ja-JP" sz="2000" dirty="0">
                        <a:solidFill>
                          <a:schemeClr val="tx1"/>
                        </a:solidFill>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1"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UE Device</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06183622"/>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1</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0.9x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6dB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880361658"/>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gridSpan="2"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1486934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4</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row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32950661"/>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33094390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674362909"/>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919130164"/>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3b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grid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br>
                        <a:rPr lang="en-GB" sz="1600">
                          <a:solidFill>
                            <a:srgbClr val="000000"/>
                          </a:solidFill>
                          <a:effectLst/>
                          <a:latin typeface="Calibri" panose="020F0502020204030204" pitchFamily="34" charset="0"/>
                          <a:ea typeface="SimSun" panose="02010600030101010101" pitchFamily="2" charset="-122"/>
                        </a:rPr>
                      </a:br>
                      <a:r>
                        <a:rPr lang="en-GB" sz="1600">
                          <a:solidFill>
                            <a:srgbClr val="000000"/>
                          </a:solidFill>
                          <a:effectLst/>
                          <a:latin typeface="Calibri" panose="020F0502020204030204" pitchFamily="34" charset="0"/>
                          <a:ea typeface="SimSun" panose="02010600030101010101" pitchFamily="2" charset="-122"/>
                        </a:rPr>
                        <a:t>shared</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hMerge="1">
                  <a:txBody>
                    <a:bodyPr/>
                    <a:lstStyle/>
                    <a:p>
                      <a:pPr algn="ctr">
                        <a:spcAft>
                          <a:spcPts val="0"/>
                        </a:spcAft>
                      </a:pPr>
                      <a:endParaRPr lang="ja-JP" sz="2000">
                        <a:effectLst/>
                        <a:latin typeface="Times New Roman" panose="02020603050405020304" pitchFamily="18" charset="0"/>
                        <a:ea typeface="SimSun" panose="02010600030101010101" pitchFamily="2" charset="-122"/>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1.4x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FF0000"/>
                          </a:solidFill>
                          <a:effectLst/>
                          <a:latin typeface="Calibri" panose="020F0502020204030204" pitchFamily="34" charset="0"/>
                          <a:ea typeface="SimSun" panose="02010600030101010101" pitchFamily="2" charset="-122"/>
                        </a:rPr>
                        <a:t>[xx]</a:t>
                      </a:r>
                      <a:r>
                        <a:rPr lang="en-GB" sz="1600" dirty="0">
                          <a:solidFill>
                            <a:srgbClr val="000000"/>
                          </a:solidFill>
                          <a:effectLst/>
                          <a:latin typeface="Calibri" panose="020F0502020204030204" pitchFamily="34" charset="0"/>
                          <a:ea typeface="SimSun" panose="02010600030101010101" pitchFamily="2" charset="-122"/>
                        </a:rPr>
                        <a:t>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partial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Handheld</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5268926"/>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kumimoji="1" lang="ja-JP" altLang="en-US"/>
                    </a:p>
                  </a:txBody>
                  <a:tcPr/>
                </a:tc>
                <a:tc hMerge="1"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869634709"/>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4a</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6</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1.5x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tcPr>
                </a:tc>
                <a:extLst>
                  <a:ext uri="{0D108BD9-81ED-4DB2-BD59-A6C34878D82A}">
                    <a16:rowId xmlns:a16="http://schemas.microsoft.com/office/drawing/2014/main" val="1523145664"/>
                  </a:ext>
                </a:extLst>
              </a:tr>
              <a:tr h="44450">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352021511"/>
                  </a:ext>
                </a:extLst>
              </a:tr>
              <a:tr h="44450">
                <a:tc rowSpan="2">
                  <a:txBody>
                    <a:bodyPr/>
                    <a:lstStyle/>
                    <a:p>
                      <a:pPr algn="ctr">
                        <a:spcAft>
                          <a:spcPts val="0"/>
                        </a:spcAft>
                      </a:pPr>
                      <a:r>
                        <a:rPr lang="en-GB" sz="1600" b="1" dirty="0">
                          <a:solidFill>
                            <a:srgbClr val="000000"/>
                          </a:solidFill>
                          <a:effectLst/>
                          <a:latin typeface="Calibri" panose="020F0502020204030204" pitchFamily="34" charset="0"/>
                          <a:ea typeface="SimSun" panose="02010600030101010101" pitchFamily="2" charset="-122"/>
                        </a:rPr>
                        <a:t>4b</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1</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8</a:t>
                      </a:r>
                      <a:endParaRPr lang="ja-JP" sz="2000" dirty="0">
                        <a:effectLst/>
                        <a:latin typeface="Times New Roman" panose="02020603050405020304" pitchFamily="18" charset="0"/>
                        <a:ea typeface="SimSun" panose="02010600030101010101" pitchFamily="2" charset="-122"/>
                      </a:endParaRPr>
                    </a:p>
                    <a:p>
                      <a:pPr algn="ctr">
                        <a:spcAft>
                          <a:spcPts val="0"/>
                        </a:spcAft>
                      </a:pPr>
                      <a:r>
                        <a:rPr lang="en-GB" sz="1600" dirty="0">
                          <a:solidFill>
                            <a:srgbClr val="000000"/>
                          </a:solidFill>
                          <a:effectLst/>
                          <a:latin typeface="Calibri" panose="020F0502020204030204" pitchFamily="34" charset="0"/>
                          <a:ea typeface="游明朝" panose="02020400000000000000" pitchFamily="18" charset="-128"/>
                        </a:rPr>
                        <a:t>total</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4Rx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a:solidFill>
                            <a:srgbClr val="000000"/>
                          </a:solidFill>
                          <a:effectLst/>
                          <a:latin typeface="Calibri" panose="020F0502020204030204" pitchFamily="34" charset="0"/>
                          <a:ea typeface="SimSun" panose="02010600030101010101" pitchFamily="2" charset="-122"/>
                        </a:rPr>
                        <a:t>2x</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spcAft>
                          <a:spcPts val="0"/>
                        </a:spcAft>
                      </a:pPr>
                      <a:r>
                        <a:rPr lang="en-GB" sz="1600" dirty="0">
                          <a:solidFill>
                            <a:srgbClr val="000000"/>
                          </a:solidFill>
                          <a:effectLst/>
                          <a:latin typeface="Calibri" panose="020F0502020204030204" pitchFamily="34" charset="0"/>
                          <a:ea typeface="SimSun" panose="02010600030101010101" pitchFamily="2" charset="-122"/>
                        </a:rPr>
                        <a:t>[25]dB</a:t>
                      </a:r>
                      <a:br>
                        <a:rPr lang="en-GB" sz="1600" dirty="0">
                          <a:solidFill>
                            <a:srgbClr val="000000"/>
                          </a:solidFill>
                          <a:effectLst/>
                          <a:latin typeface="Calibri" panose="020F0502020204030204" pitchFamily="34" charset="0"/>
                          <a:ea typeface="SimSun" panose="02010600030101010101" pitchFamily="2" charset="-122"/>
                        </a:rPr>
                      </a:br>
                      <a:r>
                        <a:rPr lang="en-GB" sz="1600" dirty="0">
                          <a:solidFill>
                            <a:srgbClr val="000000"/>
                          </a:solidFill>
                          <a:effectLst/>
                          <a:latin typeface="Calibri" panose="020F0502020204030204" pitchFamily="34" charset="0"/>
                          <a:ea typeface="SimSun" panose="02010600030101010101" pitchFamily="2" charset="-122"/>
                        </a:rPr>
                        <a:t>full range</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GB" altLang="ja-JP" sz="1600" b="0" i="0" u="none" strike="noStrike" kern="1200" cap="none" spc="0" normalizeH="0" baseline="0" noProof="0" dirty="0">
                          <a:ln>
                            <a:noFill/>
                          </a:ln>
                          <a:solidFill>
                            <a:srgbClr val="000000"/>
                          </a:solidFill>
                          <a:effectLst/>
                          <a:uLnTx/>
                          <a:uFillTx/>
                          <a:latin typeface="Calibri" panose="020F0502020204030204" pitchFamily="34" charset="0"/>
                          <a:ea typeface="SimSun" panose="02010600030101010101" pitchFamily="2" charset="-122"/>
                          <a:cs typeface="+mn-cs"/>
                        </a:rPr>
                        <a:t>FWA</a:t>
                      </a:r>
                      <a:endParaRPr kumimoji="1" lang="ja-JP" altLang="en-US" sz="2000" b="0" i="0" u="none" strike="noStrike" kern="1200" cap="none" spc="0" normalizeH="0" baseline="0" noProof="0" dirty="0">
                        <a:ln>
                          <a:noFill/>
                        </a:ln>
                        <a:solidFill>
                          <a:srgbClr val="262626"/>
                        </a:solidFill>
                        <a:effectLst/>
                        <a:uLnTx/>
                        <a:uFillTx/>
                        <a:latin typeface="Times New Roman" panose="02020603050405020304" pitchFamily="18" charset="0"/>
                        <a:ea typeface="SimSun" panose="02010600030101010101" pitchFamily="2" charset="-122"/>
                        <a:cs typeface="+mn-cs"/>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6355510"/>
                  </a:ext>
                </a:extLst>
              </a:tr>
              <a:tr h="44450">
                <a:tc vMerge="1">
                  <a:txBody>
                    <a:bodyPr/>
                    <a:lstStyle/>
                    <a:p>
                      <a:endParaRPr kumimoji="1" lang="ja-JP" altLang="en-US"/>
                    </a:p>
                  </a:txBody>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2</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a:txBody>
                    <a:bodyPr/>
                    <a:lstStyle/>
                    <a:p>
                      <a:pPr algn="ctr">
                        <a:spcAft>
                          <a:spcPts val="0"/>
                        </a:spcAft>
                      </a:pPr>
                      <a:r>
                        <a:rPr lang="en-GB" sz="1800">
                          <a:solidFill>
                            <a:srgbClr val="000000"/>
                          </a:solidFill>
                          <a:effectLst/>
                          <a:latin typeface="Calibri" panose="020F0502020204030204" pitchFamily="34" charset="0"/>
                          <a:ea typeface="SimSun" panose="02010600030101010101" pitchFamily="2" charset="-122"/>
                        </a:rPr>
                        <a:t>4</a:t>
                      </a:r>
                      <a:endParaRPr lang="ja-JP" sz="200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800" dirty="0">
                          <a:solidFill>
                            <a:srgbClr val="000000"/>
                          </a:solidFill>
                          <a:effectLst/>
                          <a:latin typeface="Calibri" panose="020F0502020204030204" pitchFamily="34" charset="0"/>
                          <a:ea typeface="SimSun" panose="02010600030101010101" pitchFamily="2" charset="-122"/>
                        </a:rPr>
                        <a:t>4Rx</a:t>
                      </a:r>
                      <a:endParaRPr lang="ja-JP" sz="20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70614467"/>
                  </a:ext>
                </a:extLst>
              </a:tr>
            </a:tbl>
          </a:graphicData>
        </a:graphic>
      </p:graphicFrame>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12" name="正方形/長方形 11">
            <a:extLst>
              <a:ext uri="{FF2B5EF4-FFF2-40B4-BE49-F238E27FC236}">
                <a16:creationId xmlns:a16="http://schemas.microsoft.com/office/drawing/2014/main" id="{B5BCA0E1-BC96-BB50-A9B6-6FCAA1ABC5CF}"/>
              </a:ext>
            </a:extLst>
          </p:cNvPr>
          <p:cNvSpPr/>
          <p:nvPr/>
        </p:nvSpPr>
        <p:spPr>
          <a:xfrm>
            <a:off x="91487" y="3297308"/>
            <a:ext cx="1687946"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b="1" dirty="0">
                <a:solidFill>
                  <a:schemeClr val="bg1"/>
                </a:solidFill>
              </a:rPr>
              <a:t>Rel-20</a:t>
            </a:r>
            <a:endParaRPr kumimoji="1" lang="ja-JP" altLang="en-US" sz="1600" b="1" dirty="0">
              <a:solidFill>
                <a:schemeClr val="bg1"/>
              </a:solidFill>
            </a:endParaRPr>
          </a:p>
        </p:txBody>
      </p:sp>
      <p:sp>
        <p:nvSpPr>
          <p:cNvPr id="14" name="正方形/長方形 13">
            <a:extLst>
              <a:ext uri="{FF2B5EF4-FFF2-40B4-BE49-F238E27FC236}">
                <a16:creationId xmlns:a16="http://schemas.microsoft.com/office/drawing/2014/main" id="{8ED42E2C-2C25-1413-2DBE-CA95A962B631}"/>
              </a:ext>
            </a:extLst>
          </p:cNvPr>
          <p:cNvSpPr/>
          <p:nvPr/>
        </p:nvSpPr>
        <p:spPr>
          <a:xfrm>
            <a:off x="98613" y="4280065"/>
            <a:ext cx="1687946" cy="964714"/>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600" b="1" dirty="0"/>
              <a:t>Under discussion in Rel-19</a:t>
            </a:r>
            <a:endParaRPr kumimoji="1" lang="ja-JP" altLang="en-US" sz="1600" b="1" dirty="0"/>
          </a:p>
        </p:txBody>
      </p:sp>
      <p:sp>
        <p:nvSpPr>
          <p:cNvPr id="15" name="正方形/長方形 14">
            <a:extLst>
              <a:ext uri="{FF2B5EF4-FFF2-40B4-BE49-F238E27FC236}">
                <a16:creationId xmlns:a16="http://schemas.microsoft.com/office/drawing/2014/main" id="{78643154-BF56-FDE6-D685-9F316DFB9467}"/>
              </a:ext>
            </a:extLst>
          </p:cNvPr>
          <p:cNvSpPr/>
          <p:nvPr/>
        </p:nvSpPr>
        <p:spPr>
          <a:xfrm>
            <a:off x="110313" y="2818664"/>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Rel-18</a:t>
            </a:r>
            <a:endParaRPr kumimoji="1" lang="ja-JP" altLang="en-US" sz="1600" b="1" dirty="0">
              <a:solidFill>
                <a:schemeClr val="bg1"/>
              </a:solidFill>
            </a:endParaRPr>
          </a:p>
        </p:txBody>
      </p:sp>
      <p:sp>
        <p:nvSpPr>
          <p:cNvPr id="16" name="正方形/長方形 15">
            <a:extLst>
              <a:ext uri="{FF2B5EF4-FFF2-40B4-BE49-F238E27FC236}">
                <a16:creationId xmlns:a16="http://schemas.microsoft.com/office/drawing/2014/main" id="{FAC36342-F244-E55F-D988-24CD4A229B49}"/>
              </a:ext>
            </a:extLst>
          </p:cNvPr>
          <p:cNvSpPr/>
          <p:nvPr/>
        </p:nvSpPr>
        <p:spPr>
          <a:xfrm>
            <a:off x="110313" y="2331056"/>
            <a:ext cx="1676245" cy="438646"/>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600" b="1" dirty="0">
                <a:solidFill>
                  <a:schemeClr val="bg1"/>
                </a:solidFill>
              </a:rPr>
              <a:t>Rel-16</a:t>
            </a:r>
            <a:endParaRPr kumimoji="1" lang="ja-JP" altLang="en-US" sz="1600" b="1" dirty="0">
              <a:solidFill>
                <a:schemeClr val="bg1"/>
              </a:solidFill>
            </a:endParaRPr>
          </a:p>
        </p:txBody>
      </p:sp>
      <p:sp>
        <p:nvSpPr>
          <p:cNvPr id="2" name="正方形/長方形 1">
            <a:extLst>
              <a:ext uri="{FF2B5EF4-FFF2-40B4-BE49-F238E27FC236}">
                <a16:creationId xmlns:a16="http://schemas.microsoft.com/office/drawing/2014/main" id="{84F25096-2048-7488-2529-945E50793348}"/>
              </a:ext>
            </a:extLst>
          </p:cNvPr>
          <p:cNvSpPr/>
          <p:nvPr/>
        </p:nvSpPr>
        <p:spPr>
          <a:xfrm>
            <a:off x="1880868" y="3292201"/>
            <a:ext cx="10226770" cy="987864"/>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Tree>
    <p:extLst>
      <p:ext uri="{BB962C8B-B14F-4D97-AF65-F5344CB8AC3E}">
        <p14:creationId xmlns:p14="http://schemas.microsoft.com/office/powerpoint/2010/main" val="394308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334435" y="899886"/>
            <a:ext cx="11523132" cy="5494140"/>
          </a:xfrm>
        </p:spPr>
        <p:txBody>
          <a:bodyPr>
            <a:normAutofit/>
          </a:bodyPr>
          <a:lstStyle/>
          <a:p>
            <a:pPr marL="436022" indent="-342891">
              <a:spcBef>
                <a:spcPts val="600"/>
              </a:spcBef>
            </a:pPr>
            <a:r>
              <a:rPr lang="en-US" altLang="ja-JP" sz="2000" b="0" dirty="0">
                <a:cs typeface="Calibri" panose="020F0502020204030204" pitchFamily="34" charset="0"/>
              </a:rPr>
              <a:t>Type 3 UE is a remaining area.</a:t>
            </a:r>
          </a:p>
        </p:txBody>
      </p:sp>
      <p:sp>
        <p:nvSpPr>
          <p:cNvPr id="2" name="タイトル 1"/>
          <p:cNvSpPr>
            <a:spLocks noGrp="1"/>
          </p:cNvSpPr>
          <p:nvPr>
            <p:ph type="title"/>
          </p:nvPr>
        </p:nvSpPr>
        <p:spPr/>
        <p:txBody>
          <a:bodyPr>
            <a:noAutofit/>
          </a:bodyPr>
          <a:lstStyle/>
          <a:p>
            <a:r>
              <a:rPr lang="en-US" altLang="ja-JP" b="1" dirty="0">
                <a:cs typeface="Calibri" panose="020F0502020204030204" pitchFamily="34" charset="0"/>
              </a:rPr>
              <a:t>Justification : Rel-20 potential enhancement area (figures)</a:t>
            </a:r>
            <a:endParaRPr kumimoji="1" lang="ja-JP" altLang="en-US" b="1" dirty="0">
              <a:cs typeface="Calibri" panose="020F0502020204030204" pitchFamily="34" charset="0"/>
            </a:endParaRPr>
          </a:p>
        </p:txBody>
      </p:sp>
      <p:grpSp>
        <p:nvGrpSpPr>
          <p:cNvPr id="4" name="図形グループ 71"/>
          <p:cNvGrpSpPr/>
          <p:nvPr/>
        </p:nvGrpSpPr>
        <p:grpSpPr>
          <a:xfrm>
            <a:off x="28268" y="1514829"/>
            <a:ext cx="4045082" cy="5007389"/>
            <a:chOff x="4535208" y="1529343"/>
            <a:chExt cx="4654250" cy="5007388"/>
          </a:xfrm>
        </p:grpSpPr>
        <p:sp>
          <p:nvSpPr>
            <p:cNvPr id="5" name="角丸四角形 4"/>
            <p:cNvSpPr/>
            <p:nvPr/>
          </p:nvSpPr>
          <p:spPr>
            <a:xfrm>
              <a:off x="4635500" y="1651000"/>
              <a:ext cx="4357569" cy="4885731"/>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6" name="テキスト ボックス 5">
              <a:extLst>
                <a:ext uri="{FF2B5EF4-FFF2-40B4-BE49-F238E27FC236}">
                  <a16:creationId xmlns:a16="http://schemas.microsoft.com/office/drawing/2014/main" id="{52D10E07-B2A3-41D0-A079-F1ACE2D4F6C8}"/>
                </a:ext>
              </a:extLst>
            </p:cNvPr>
            <p:cNvSpPr txBox="1"/>
            <p:nvPr/>
          </p:nvSpPr>
          <p:spPr>
            <a:xfrm>
              <a:off x="4535208" y="1529343"/>
              <a:ext cx="4654250" cy="338554"/>
            </a:xfrm>
            <a:prstGeom prst="rect">
              <a:avLst/>
            </a:prstGeom>
            <a:solidFill>
              <a:srgbClr val="FFFFFF"/>
            </a:solidFill>
          </p:spPr>
          <p:txBody>
            <a:bodyPr wrap="none" rtlCol="0">
              <a:spAutoFit/>
            </a:bodyPr>
            <a:lstStyle/>
            <a:p>
              <a:r>
                <a:rPr lang="en-US" altLang="ja-JP" sz="1600" b="1" u="sng" dirty="0">
                  <a:latin typeface="+mj-lt"/>
                </a:rPr>
                <a:t>Type</a:t>
              </a:r>
              <a:r>
                <a:rPr lang="ja-JP" altLang="en-US" sz="1600" b="1" u="sng" dirty="0">
                  <a:latin typeface="+mj-lt"/>
                </a:rPr>
                <a:t> </a:t>
              </a:r>
              <a:r>
                <a:rPr lang="en-US" altLang="ja-JP" sz="1600" b="1" u="sng" dirty="0">
                  <a:latin typeface="+mj-lt"/>
                </a:rPr>
                <a:t>2</a:t>
              </a:r>
              <a:r>
                <a:rPr lang="en-US" altLang="ja-JP" sz="1600" u="sng" dirty="0">
                  <a:latin typeface="+mj-lt"/>
                </a:rPr>
                <a:t>: 2x2/cc, Separated 4Rx Chain</a:t>
              </a:r>
              <a:endParaRPr lang="ja-JP" altLang="en-US" sz="1600" u="sng" dirty="0">
                <a:latin typeface="+mj-lt"/>
              </a:endParaRPr>
            </a:p>
          </p:txBody>
        </p:sp>
        <p:grpSp>
          <p:nvGrpSpPr>
            <p:cNvPr id="7" name="グループ化 6">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26" name="直方体 25">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27" name="グループ化 26">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33" name="直線コネクタ 32">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6" name="直線コネクタ 35">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28" name="グループ化 27">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29" name="直線コネクタ 28">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 name="グループ化 7">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15" name="直方体 14">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16" name="グループ化 15">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22" name="直線コネクタ 21">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5" name="直線コネクタ 24">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7" name="グループ化 16">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18" name="直線コネクタ 17">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21" name="直線コネクタ 20">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9" name="楕円 8">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 name="楕円 9">
              <a:extLst>
                <a:ext uri="{FF2B5EF4-FFF2-40B4-BE49-F238E27FC236}">
                  <a16:creationId xmlns:a16="http://schemas.microsoft.com/office/drawing/2014/main" id="{B1FC1509-4D7F-4259-AF4B-4047899B7A2A}"/>
                </a:ext>
              </a:extLst>
            </p:cNvPr>
            <p:cNvSpPr/>
            <p:nvPr/>
          </p:nvSpPr>
          <p:spPr>
            <a:xfrm rot="19591564">
              <a:off x="5675979"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 name="テキスト ボックス 10">
              <a:extLst>
                <a:ext uri="{FF2B5EF4-FFF2-40B4-BE49-F238E27FC236}">
                  <a16:creationId xmlns:a16="http://schemas.microsoft.com/office/drawing/2014/main" id="{D8646E9D-A7F1-42FE-9C50-0B8538106EF8}"/>
                </a:ext>
              </a:extLst>
            </p:cNvPr>
            <p:cNvSpPr txBox="1"/>
            <p:nvPr/>
          </p:nvSpPr>
          <p:spPr>
            <a:xfrm>
              <a:off x="5522806" y="1827940"/>
              <a:ext cx="13301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2" name="テキスト ボックス 11">
              <a:extLst>
                <a:ext uri="{FF2B5EF4-FFF2-40B4-BE49-F238E27FC236}">
                  <a16:creationId xmlns:a16="http://schemas.microsoft.com/office/drawing/2014/main" id="{C14D761B-3204-43D2-B064-F40A912E3D55}"/>
                </a:ext>
              </a:extLst>
            </p:cNvPr>
            <p:cNvSpPr txBox="1"/>
            <p:nvPr/>
          </p:nvSpPr>
          <p:spPr>
            <a:xfrm>
              <a:off x="7196205" y="1827940"/>
              <a:ext cx="1337564"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3" name="テキスト ボックス 12">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(33us)</a:t>
              </a:r>
            </a:p>
            <a:p>
              <a:pPr marL="285744" indent="-285744">
                <a:buFontTx/>
                <a:buChar char="-"/>
              </a:pPr>
              <a:r>
                <a:rPr lang="en-US" altLang="ja-JP" sz="1400" dirty="0"/>
                <a:t>Power</a:t>
              </a:r>
              <a:r>
                <a:rPr lang="en-US" altLang="ja-JP" sz="1400" dirty="0">
                  <a:latin typeface="+mj-lt"/>
                </a:rPr>
                <a:t> imbalance (25dB)</a:t>
              </a:r>
            </a:p>
          </p:txBody>
        </p:sp>
        <p:sp>
          <p:nvSpPr>
            <p:cNvPr id="14" name="テキスト ボックス 13">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Non-collocated</a:t>
              </a:r>
            </a:p>
            <a:p>
              <a:pPr marL="285744" indent="-285744">
                <a:buFontTx/>
                <a:buChar char="-"/>
              </a:pPr>
              <a:r>
                <a:rPr lang="en-US" altLang="ja-JP" sz="1400" dirty="0">
                  <a:latin typeface="+mj-lt"/>
                </a:rPr>
                <a:t>Different antenna pattern</a:t>
              </a:r>
              <a:endParaRPr lang="ja-JP" altLang="en-US" sz="1400" dirty="0">
                <a:latin typeface="+mj-lt"/>
              </a:endParaRPr>
            </a:p>
          </p:txBody>
        </p:sp>
      </p:grpSp>
      <p:sp>
        <p:nvSpPr>
          <p:cNvPr id="37" name="正方形/長方形 36"/>
          <p:cNvSpPr/>
          <p:nvPr/>
        </p:nvSpPr>
        <p:spPr>
          <a:xfrm>
            <a:off x="1114596"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8" name="テキスト ボックス 37">
            <a:extLst>
              <a:ext uri="{FF2B5EF4-FFF2-40B4-BE49-F238E27FC236}">
                <a16:creationId xmlns:a16="http://schemas.microsoft.com/office/drawing/2014/main" id="{D8646E9D-A7F1-42FE-9C50-0B8538106EF8}"/>
              </a:ext>
            </a:extLst>
          </p:cNvPr>
          <p:cNvSpPr txBox="1"/>
          <p:nvPr/>
        </p:nvSpPr>
        <p:spPr>
          <a:xfrm>
            <a:off x="-87020" y="4306779"/>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39" name="正方形/長方形 38"/>
          <p:cNvSpPr/>
          <p:nvPr/>
        </p:nvSpPr>
        <p:spPr>
          <a:xfrm>
            <a:off x="1236254"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sp>
        <p:nvSpPr>
          <p:cNvPr id="40" name="正方形/長方形 39"/>
          <p:cNvSpPr/>
          <p:nvPr/>
        </p:nvSpPr>
        <p:spPr>
          <a:xfrm>
            <a:off x="2483380"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2 Rx Chain</a:t>
            </a:r>
            <a:endParaRPr lang="ja-JP" altLang="en-US" sz="1400">
              <a:solidFill>
                <a:schemeClr val="tx1"/>
              </a:solidFill>
            </a:endParaRPr>
          </a:p>
        </p:txBody>
      </p:sp>
      <p:grpSp>
        <p:nvGrpSpPr>
          <p:cNvPr id="42" name="図形グループ 71"/>
          <p:cNvGrpSpPr/>
          <p:nvPr/>
        </p:nvGrpSpPr>
        <p:grpSpPr>
          <a:xfrm>
            <a:off x="4111017" y="1514829"/>
            <a:ext cx="3810375" cy="5007389"/>
            <a:chOff x="4608872" y="1529343"/>
            <a:chExt cx="4384197" cy="5007388"/>
          </a:xfrm>
        </p:grpSpPr>
        <p:sp>
          <p:nvSpPr>
            <p:cNvPr id="43" name="角丸四角形 42"/>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52D10E07-B2A3-41D0-A079-F1ACE2D4F6C8}"/>
                </a:ext>
              </a:extLst>
            </p:cNvPr>
            <p:cNvSpPr txBox="1"/>
            <p:nvPr/>
          </p:nvSpPr>
          <p:spPr>
            <a:xfrm>
              <a:off x="4608872" y="1529343"/>
              <a:ext cx="4292745" cy="338554"/>
            </a:xfrm>
            <a:prstGeom prst="rect">
              <a:avLst/>
            </a:prstGeom>
            <a:solidFill>
              <a:srgbClr val="FFFFFF"/>
            </a:solidFill>
          </p:spPr>
          <p:txBody>
            <a:bodyPr wrap="none" rtlCol="0">
              <a:spAutoFit/>
            </a:bodyPr>
            <a:lstStyle/>
            <a:p>
              <a:r>
                <a:rPr lang="en-US" altLang="ja-JP" sz="1600" b="1" u="sng" dirty="0">
                  <a:latin typeface="+mj-lt"/>
                </a:rPr>
                <a:t>Type 3</a:t>
              </a:r>
              <a:r>
                <a:rPr lang="en-US" altLang="ja-JP" sz="1600" u="sng" dirty="0">
                  <a:latin typeface="+mj-lt"/>
                </a:rPr>
                <a:t>: 4x4/cc, Shared 4Rx Chain</a:t>
              </a:r>
              <a:endParaRPr lang="ja-JP" altLang="en-US" sz="1600" u="sng" dirty="0">
                <a:latin typeface="+mj-lt"/>
              </a:endParaRPr>
            </a:p>
          </p:txBody>
        </p:sp>
        <p:grpSp>
          <p:nvGrpSpPr>
            <p:cNvPr id="45" name="グループ化 44">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60" name="直方体 59">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1" name="グループ化 60">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67" name="直線コネクタ 66">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直線コネクタ 69">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2" name="グループ化 61">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63" name="直線コネクタ 62">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6" name="直線コネクタ 65">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46" name="グループ化 45">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49" name="直方体 48">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50" name="グループ化 49">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56" name="直線コネクタ 55">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9" name="直線コネクタ 58">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51" name="グループ化 50">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52" name="直線コネクタ 51">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直線コネクタ 54">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47" name="テキスト ボックス 46">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t>MRTD </a:t>
              </a:r>
              <a:r>
                <a:rPr lang="en-US" altLang="ja-JP" sz="1400" dirty="0">
                  <a:latin typeface="+mj-lt"/>
                </a:rPr>
                <a:t>(</a:t>
              </a:r>
              <a:r>
                <a:rPr lang="en-US" altLang="ja-JP" sz="1400" dirty="0">
                  <a:solidFill>
                    <a:srgbClr val="C00000"/>
                  </a:solidFill>
                  <a:latin typeface="+mj-lt"/>
                </a:rPr>
                <a:t>[xx]</a:t>
              </a:r>
              <a:r>
                <a:rPr lang="en-US" altLang="ja-JP" sz="1400" dirty="0">
                  <a:latin typeface="+mj-lt"/>
                </a:rPr>
                <a:t>us)</a:t>
              </a:r>
            </a:p>
            <a:p>
              <a:pPr marL="285744" indent="-285744">
                <a:buFontTx/>
                <a:buChar char="-"/>
              </a:pPr>
              <a:r>
                <a:rPr lang="en-US" altLang="ja-JP" sz="1400" dirty="0"/>
                <a:t>Power</a:t>
              </a:r>
              <a:r>
                <a:rPr lang="en-US" altLang="ja-JP" sz="1400" dirty="0">
                  <a:latin typeface="+mj-lt"/>
                </a:rPr>
                <a:t> imbalance (</a:t>
              </a:r>
              <a:r>
                <a:rPr lang="en-US" altLang="ja-JP" sz="1400" dirty="0">
                  <a:solidFill>
                    <a:srgbClr val="C00000"/>
                  </a:solidFill>
                  <a:latin typeface="+mj-lt"/>
                </a:rPr>
                <a:t>[xx]</a:t>
              </a:r>
              <a:r>
                <a:rPr lang="en-US" altLang="ja-JP" sz="1400" dirty="0">
                  <a:latin typeface="+mj-lt"/>
                </a:rPr>
                <a:t>dB)</a:t>
              </a:r>
            </a:p>
          </p:txBody>
        </p:sp>
        <p:sp>
          <p:nvSpPr>
            <p:cNvPr id="48" name="テキスト ボックス 47">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71" name="正方形/長方形 70"/>
          <p:cNvSpPr/>
          <p:nvPr/>
        </p:nvSpPr>
        <p:spPr>
          <a:xfrm>
            <a:off x="5122004"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3" name="正方形/長方形 72"/>
          <p:cNvSpPr/>
          <p:nvPr/>
        </p:nvSpPr>
        <p:spPr>
          <a:xfrm>
            <a:off x="5852328"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75" name="楕円 74">
            <a:extLst>
              <a:ext uri="{FF2B5EF4-FFF2-40B4-BE49-F238E27FC236}">
                <a16:creationId xmlns:a16="http://schemas.microsoft.com/office/drawing/2014/main" id="{5740083B-EE72-4484-B0B3-F4A16F127AA2}"/>
              </a:ext>
            </a:extLst>
          </p:cNvPr>
          <p:cNvSpPr/>
          <p:nvPr/>
        </p:nvSpPr>
        <p:spPr>
          <a:xfrm rot="2779660">
            <a:off x="6293634" y="2607124"/>
            <a:ext cx="521963"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76" name="楕円 75">
            <a:extLst>
              <a:ext uri="{FF2B5EF4-FFF2-40B4-BE49-F238E27FC236}">
                <a16:creationId xmlns:a16="http://schemas.microsoft.com/office/drawing/2014/main" id="{B1FC1509-4D7F-4259-AF4B-4047899B7A2A}"/>
              </a:ext>
            </a:extLst>
          </p:cNvPr>
          <p:cNvSpPr/>
          <p:nvPr/>
        </p:nvSpPr>
        <p:spPr>
          <a:xfrm rot="19591564">
            <a:off x="5390945" y="2782701"/>
            <a:ext cx="1098411"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8" name="図形グループ 71"/>
          <p:cNvGrpSpPr/>
          <p:nvPr/>
        </p:nvGrpSpPr>
        <p:grpSpPr>
          <a:xfrm>
            <a:off x="7978809" y="1514829"/>
            <a:ext cx="4263411" cy="5007389"/>
            <a:chOff x="4468408" y="1529343"/>
            <a:chExt cx="4905458" cy="5007388"/>
          </a:xfrm>
        </p:grpSpPr>
        <p:sp>
          <p:nvSpPr>
            <p:cNvPr id="79" name="角丸四角形 78"/>
            <p:cNvSpPr/>
            <p:nvPr/>
          </p:nvSpPr>
          <p:spPr>
            <a:xfrm>
              <a:off x="4635500" y="1651000"/>
              <a:ext cx="4357569" cy="4885731"/>
            </a:xfrm>
            <a:prstGeom prst="roundRect">
              <a:avLst>
                <a:gd name="adj" fmla="val 8042"/>
              </a:avLst>
            </a:prstGeom>
            <a:solidFill>
              <a:schemeClr val="bg1"/>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80" name="テキスト ボックス 79">
              <a:extLst>
                <a:ext uri="{FF2B5EF4-FFF2-40B4-BE49-F238E27FC236}">
                  <a16:creationId xmlns:a16="http://schemas.microsoft.com/office/drawing/2014/main" id="{52D10E07-B2A3-41D0-A079-F1ACE2D4F6C8}"/>
                </a:ext>
              </a:extLst>
            </p:cNvPr>
            <p:cNvSpPr txBox="1"/>
            <p:nvPr/>
          </p:nvSpPr>
          <p:spPr>
            <a:xfrm>
              <a:off x="4468408" y="1529343"/>
              <a:ext cx="4905458" cy="338554"/>
            </a:xfrm>
            <a:prstGeom prst="rect">
              <a:avLst/>
            </a:prstGeom>
            <a:solidFill>
              <a:srgbClr val="FFFFFF"/>
            </a:solidFill>
          </p:spPr>
          <p:txBody>
            <a:bodyPr wrap="none" rtlCol="0">
              <a:spAutoFit/>
            </a:bodyPr>
            <a:lstStyle/>
            <a:p>
              <a:r>
                <a:rPr lang="en-US" altLang="ja-JP" sz="1600" b="1" u="sng" dirty="0">
                  <a:latin typeface="+mj-lt"/>
                </a:rPr>
                <a:t>Type 4</a:t>
              </a:r>
              <a:r>
                <a:rPr lang="en-US" altLang="ja-JP" sz="1600" u="sng" dirty="0">
                  <a:latin typeface="+mj-lt"/>
                </a:rPr>
                <a:t>: 4x4/cc, Separated 6/8Rx Chain</a:t>
              </a:r>
              <a:endParaRPr lang="ja-JP" altLang="en-US" sz="1600" u="sng" dirty="0">
                <a:latin typeface="+mj-lt"/>
              </a:endParaRPr>
            </a:p>
          </p:txBody>
        </p:sp>
        <p:grpSp>
          <p:nvGrpSpPr>
            <p:cNvPr id="81" name="グループ化 80">
              <a:extLst>
                <a:ext uri="{FF2B5EF4-FFF2-40B4-BE49-F238E27FC236}">
                  <a16:creationId xmlns:a16="http://schemas.microsoft.com/office/drawing/2014/main" id="{787B0920-E3C7-4958-B369-7CD1AD8BCE19}"/>
                </a:ext>
              </a:extLst>
            </p:cNvPr>
            <p:cNvGrpSpPr/>
            <p:nvPr/>
          </p:nvGrpSpPr>
          <p:grpSpPr>
            <a:xfrm>
              <a:off x="5827507" y="2231506"/>
              <a:ext cx="654545" cy="890075"/>
              <a:chOff x="566240" y="1581026"/>
              <a:chExt cx="720000" cy="979083"/>
            </a:xfrm>
          </p:grpSpPr>
          <p:sp>
            <p:nvSpPr>
              <p:cNvPr id="98" name="直方体 97">
                <a:extLst>
                  <a:ext uri="{FF2B5EF4-FFF2-40B4-BE49-F238E27FC236}">
                    <a16:creationId xmlns:a16="http://schemas.microsoft.com/office/drawing/2014/main" id="{400A56CD-54C2-4FE0-A832-026C2F6A304E}"/>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99" name="グループ化 98">
                <a:extLst>
                  <a:ext uri="{FF2B5EF4-FFF2-40B4-BE49-F238E27FC236}">
                    <a16:creationId xmlns:a16="http://schemas.microsoft.com/office/drawing/2014/main" id="{CA32A8E5-3C51-4EB8-993C-349684686292}"/>
                  </a:ext>
                </a:extLst>
              </p:cNvPr>
              <p:cNvGrpSpPr>
                <a:grpSpLocks noChangeAspect="1"/>
              </p:cNvGrpSpPr>
              <p:nvPr/>
            </p:nvGrpSpPr>
            <p:grpSpPr>
              <a:xfrm>
                <a:off x="580623" y="1581026"/>
                <a:ext cx="360000" cy="360000"/>
                <a:chOff x="295054" y="3428999"/>
                <a:chExt cx="1259958" cy="1259959"/>
              </a:xfrm>
            </p:grpSpPr>
            <p:cxnSp>
              <p:nvCxnSpPr>
                <p:cNvPr id="105" name="直線コネクタ 104">
                  <a:extLst>
                    <a:ext uri="{FF2B5EF4-FFF2-40B4-BE49-F238E27FC236}">
                      <a16:creationId xmlns:a16="http://schemas.microsoft.com/office/drawing/2014/main" id="{0D565BB9-2A9C-4AAF-8B5B-18BE3725F881}"/>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2435347A-02E6-4E31-B57A-14029B4CF93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55B26350-A4C9-4534-8B7D-5A898918647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8" name="直線コネクタ 107">
                  <a:extLst>
                    <a:ext uri="{FF2B5EF4-FFF2-40B4-BE49-F238E27FC236}">
                      <a16:creationId xmlns:a16="http://schemas.microsoft.com/office/drawing/2014/main" id="{B60F5A27-966A-42F8-9561-43E7CC9565B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100" name="グループ化 99">
                <a:extLst>
                  <a:ext uri="{FF2B5EF4-FFF2-40B4-BE49-F238E27FC236}">
                    <a16:creationId xmlns:a16="http://schemas.microsoft.com/office/drawing/2014/main" id="{1DB94CA5-7A2B-4C03-8C04-D4DA2552FF85}"/>
                  </a:ext>
                </a:extLst>
              </p:cNvPr>
              <p:cNvGrpSpPr>
                <a:grpSpLocks noChangeAspect="1"/>
              </p:cNvGrpSpPr>
              <p:nvPr/>
            </p:nvGrpSpPr>
            <p:grpSpPr>
              <a:xfrm>
                <a:off x="913686" y="1581026"/>
                <a:ext cx="360000" cy="360000"/>
                <a:chOff x="295054" y="3428999"/>
                <a:chExt cx="1259958" cy="1259959"/>
              </a:xfrm>
            </p:grpSpPr>
            <p:cxnSp>
              <p:nvCxnSpPr>
                <p:cNvPr id="101" name="直線コネクタ 100">
                  <a:extLst>
                    <a:ext uri="{FF2B5EF4-FFF2-40B4-BE49-F238E27FC236}">
                      <a16:creationId xmlns:a16="http://schemas.microsoft.com/office/drawing/2014/main" id="{43934472-48C4-4960-9871-637E935A898E}"/>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5698CFB6-ADFC-44CB-9334-880735C0C7F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468142C-07E8-425F-94C9-92F3F3002F8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104" name="直線コネクタ 103">
                  <a:extLst>
                    <a:ext uri="{FF2B5EF4-FFF2-40B4-BE49-F238E27FC236}">
                      <a16:creationId xmlns:a16="http://schemas.microsoft.com/office/drawing/2014/main" id="{5A5E30CF-BD49-4748-A229-835996AD970A}"/>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82" name="グループ化 81">
              <a:extLst>
                <a:ext uri="{FF2B5EF4-FFF2-40B4-BE49-F238E27FC236}">
                  <a16:creationId xmlns:a16="http://schemas.microsoft.com/office/drawing/2014/main" id="{D53DC20D-14DF-4254-BF1E-DEB512BBC725}"/>
                </a:ext>
              </a:extLst>
            </p:cNvPr>
            <p:cNvGrpSpPr/>
            <p:nvPr/>
          </p:nvGrpSpPr>
          <p:grpSpPr>
            <a:xfrm>
              <a:off x="7511156" y="2223407"/>
              <a:ext cx="654545" cy="890075"/>
              <a:chOff x="566240" y="1581026"/>
              <a:chExt cx="720000" cy="979083"/>
            </a:xfrm>
          </p:grpSpPr>
          <p:sp>
            <p:nvSpPr>
              <p:cNvPr id="87" name="直方体 86">
                <a:extLst>
                  <a:ext uri="{FF2B5EF4-FFF2-40B4-BE49-F238E27FC236}">
                    <a16:creationId xmlns:a16="http://schemas.microsoft.com/office/drawing/2014/main" id="{5D1DF75E-45D1-45EB-8C38-77D0BFFA362C}"/>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88" name="グループ化 87">
                <a:extLst>
                  <a:ext uri="{FF2B5EF4-FFF2-40B4-BE49-F238E27FC236}">
                    <a16:creationId xmlns:a16="http://schemas.microsoft.com/office/drawing/2014/main" id="{98A4A946-71FD-46A9-95F0-680EA0EA3133}"/>
                  </a:ext>
                </a:extLst>
              </p:cNvPr>
              <p:cNvGrpSpPr>
                <a:grpSpLocks noChangeAspect="1"/>
              </p:cNvGrpSpPr>
              <p:nvPr/>
            </p:nvGrpSpPr>
            <p:grpSpPr>
              <a:xfrm>
                <a:off x="580623" y="1581026"/>
                <a:ext cx="360000" cy="360000"/>
                <a:chOff x="295054" y="3428999"/>
                <a:chExt cx="1259958" cy="1259959"/>
              </a:xfrm>
            </p:grpSpPr>
            <p:cxnSp>
              <p:nvCxnSpPr>
                <p:cNvPr id="94" name="直線コネクタ 93">
                  <a:extLst>
                    <a:ext uri="{FF2B5EF4-FFF2-40B4-BE49-F238E27FC236}">
                      <a16:creationId xmlns:a16="http://schemas.microsoft.com/office/drawing/2014/main" id="{B3789ABE-204A-4DDA-8C31-0AA5A651602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BB3C27-3790-46A0-A779-F2368C769A40}"/>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CE9E282E-92AE-4254-8BE4-9C448E1D0438}"/>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7" name="直線コネクタ 96">
                  <a:extLst>
                    <a:ext uri="{FF2B5EF4-FFF2-40B4-BE49-F238E27FC236}">
                      <a16:creationId xmlns:a16="http://schemas.microsoft.com/office/drawing/2014/main" id="{15D9F44A-B6E2-46B8-B9C5-D93F6E0700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89" name="グループ化 88">
                <a:extLst>
                  <a:ext uri="{FF2B5EF4-FFF2-40B4-BE49-F238E27FC236}">
                    <a16:creationId xmlns:a16="http://schemas.microsoft.com/office/drawing/2014/main" id="{4BD8E436-D3F4-4C70-8A70-73D53E3EE7DD}"/>
                  </a:ext>
                </a:extLst>
              </p:cNvPr>
              <p:cNvGrpSpPr>
                <a:grpSpLocks noChangeAspect="1"/>
              </p:cNvGrpSpPr>
              <p:nvPr/>
            </p:nvGrpSpPr>
            <p:grpSpPr>
              <a:xfrm>
                <a:off x="913686" y="1581026"/>
                <a:ext cx="360000" cy="360000"/>
                <a:chOff x="295054" y="3428999"/>
                <a:chExt cx="1259958" cy="1259959"/>
              </a:xfrm>
            </p:grpSpPr>
            <p:cxnSp>
              <p:nvCxnSpPr>
                <p:cNvPr id="90" name="直線コネクタ 89">
                  <a:extLst>
                    <a:ext uri="{FF2B5EF4-FFF2-40B4-BE49-F238E27FC236}">
                      <a16:creationId xmlns:a16="http://schemas.microsoft.com/office/drawing/2014/main" id="{79F302B7-9917-4428-A985-B9B6FD5A6646}"/>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線コネクタ 90">
                  <a:extLst>
                    <a:ext uri="{FF2B5EF4-FFF2-40B4-BE49-F238E27FC236}">
                      <a16:creationId xmlns:a16="http://schemas.microsoft.com/office/drawing/2014/main" id="{9439CC0F-AF8D-4FB1-9951-CAFFA38AA7AE}"/>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直線コネクタ 91">
                  <a:extLst>
                    <a:ext uri="{FF2B5EF4-FFF2-40B4-BE49-F238E27FC236}">
                      <a16:creationId xmlns:a16="http://schemas.microsoft.com/office/drawing/2014/main" id="{660FAAE8-F786-4E12-8B8C-190BAD148E0A}"/>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93" name="直線コネクタ 92">
                  <a:extLst>
                    <a:ext uri="{FF2B5EF4-FFF2-40B4-BE49-F238E27FC236}">
                      <a16:creationId xmlns:a16="http://schemas.microsoft.com/office/drawing/2014/main" id="{4D55D8B9-C85A-4E0F-BF64-E769F4CD76AB}"/>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83" name="楕円 82">
              <a:extLst>
                <a:ext uri="{FF2B5EF4-FFF2-40B4-BE49-F238E27FC236}">
                  <a16:creationId xmlns:a16="http://schemas.microsoft.com/office/drawing/2014/main" id="{5740083B-EE72-4484-B0B3-F4A16F127AA2}"/>
                </a:ext>
              </a:extLst>
            </p:cNvPr>
            <p:cNvSpPr/>
            <p:nvPr/>
          </p:nvSpPr>
          <p:spPr>
            <a:xfrm rot="1295693">
              <a:off x="7483725" y="2600716"/>
              <a:ext cx="521962"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4" name="楕円 83">
              <a:extLst>
                <a:ext uri="{FF2B5EF4-FFF2-40B4-BE49-F238E27FC236}">
                  <a16:creationId xmlns:a16="http://schemas.microsoft.com/office/drawing/2014/main" id="{B1FC1509-4D7F-4259-AF4B-4047899B7A2A}"/>
                </a:ext>
              </a:extLst>
            </p:cNvPr>
            <p:cNvSpPr/>
            <p:nvPr/>
          </p:nvSpPr>
          <p:spPr>
            <a:xfrm rot="19591564">
              <a:off x="5779126" y="2857275"/>
              <a:ext cx="1098411" cy="1678674"/>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85" name="テキスト ボックス 84">
              <a:extLst>
                <a:ext uri="{FF2B5EF4-FFF2-40B4-BE49-F238E27FC236}">
                  <a16:creationId xmlns:a16="http://schemas.microsoft.com/office/drawing/2014/main" id="{5B3C82F9-973F-4169-99CA-92BF990076D2}"/>
                </a:ext>
              </a:extLst>
            </p:cNvPr>
            <p:cNvSpPr txBox="1"/>
            <p:nvPr/>
          </p:nvSpPr>
          <p:spPr>
            <a:xfrm>
              <a:off x="4728839" y="5722658"/>
              <a:ext cx="426423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r>
                <a:rPr lang="en-US" altLang="ja-JP" sz="1400" dirty="0">
                  <a:latin typeface="+mj-lt"/>
                </a:rPr>
                <a:t> </a:t>
              </a:r>
            </a:p>
            <a:p>
              <a:pPr marL="285744" indent="-285744">
                <a:buFontTx/>
                <a:buChar char="-"/>
              </a:pPr>
              <a:r>
                <a:rPr lang="en-US" altLang="ja-JP" sz="1400" dirty="0"/>
                <a:t>MRTD </a:t>
              </a:r>
              <a:r>
                <a:rPr lang="en-US" altLang="ja-JP" sz="1400" dirty="0">
                  <a:latin typeface="+mj-lt"/>
                </a:rPr>
                <a:t>([33]us)</a:t>
              </a:r>
            </a:p>
            <a:p>
              <a:pPr marL="285744" indent="-285744">
                <a:buFontTx/>
                <a:buChar char="-"/>
              </a:pPr>
              <a:r>
                <a:rPr lang="en-US" altLang="ja-JP" sz="1400" dirty="0">
                  <a:latin typeface="+mj-lt"/>
                </a:rPr>
                <a:t>Power imbalance ([25]dB)</a:t>
              </a:r>
            </a:p>
          </p:txBody>
        </p:sp>
        <p:sp>
          <p:nvSpPr>
            <p:cNvPr id="86" name="テキスト ボックス 85">
              <a:extLst>
                <a:ext uri="{FF2B5EF4-FFF2-40B4-BE49-F238E27FC236}">
                  <a16:creationId xmlns:a16="http://schemas.microsoft.com/office/drawing/2014/main" id="{5B3C82F9-973F-4169-99CA-92BF990076D2}"/>
                </a:ext>
              </a:extLst>
            </p:cNvPr>
            <p:cNvSpPr txBox="1"/>
            <p:nvPr/>
          </p:nvSpPr>
          <p:spPr>
            <a:xfrm>
              <a:off x="4728839" y="4861359"/>
              <a:ext cx="2705805" cy="738664"/>
            </a:xfrm>
            <a:prstGeom prst="rect">
              <a:avLst/>
            </a:prstGeom>
            <a:noFill/>
          </p:spPr>
          <p:txBody>
            <a:bodyPr wrap="none" rtlCol="0">
              <a:spAutoFit/>
            </a:bodyPr>
            <a:lstStyle/>
            <a:p>
              <a:r>
                <a:rPr lang="en-US" altLang="ja-JP" sz="1400">
                  <a:latin typeface="+mj-lt"/>
                </a:rPr>
                <a:t>Deployment</a:t>
              </a:r>
              <a:r>
                <a:rPr lang="ja-JP" altLang="en-US" sz="1400">
                  <a:latin typeface="+mj-lt"/>
                </a:rPr>
                <a:t> </a:t>
              </a:r>
              <a:r>
                <a:rPr lang="en-US" altLang="ja-JP" sz="1400">
                  <a:latin typeface="+mj-lt"/>
                </a:rPr>
                <a:t>scenario</a:t>
              </a:r>
            </a:p>
            <a:p>
              <a:pPr marL="285744" indent="-285744">
                <a:buFontTx/>
                <a:buChar char="-"/>
              </a:pPr>
              <a:r>
                <a:rPr lang="en-US" altLang="ja-JP" sz="1400">
                  <a:latin typeface="+mj-lt"/>
                </a:rPr>
                <a:t>Non-collocated</a:t>
              </a:r>
            </a:p>
            <a:p>
              <a:pPr marL="285744" indent="-285744">
                <a:buFontTx/>
                <a:buChar char="-"/>
              </a:pPr>
              <a:r>
                <a:rPr lang="en-US" altLang="ja-JP" sz="1400">
                  <a:latin typeface="+mj-lt"/>
                </a:rPr>
                <a:t>Different antenna pattern</a:t>
              </a:r>
              <a:endParaRPr lang="ja-JP" altLang="en-US" sz="1400" err="1">
                <a:latin typeface="+mj-lt"/>
              </a:endParaRPr>
            </a:p>
          </p:txBody>
        </p:sp>
      </p:grpSp>
      <p:sp>
        <p:nvSpPr>
          <p:cNvPr id="109" name="正方形/長方形 108"/>
          <p:cNvSpPr/>
          <p:nvPr/>
        </p:nvSpPr>
        <p:spPr>
          <a:xfrm>
            <a:off x="9123193" y="4174816"/>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10" name="テキスト ボックス 109">
            <a:extLst>
              <a:ext uri="{FF2B5EF4-FFF2-40B4-BE49-F238E27FC236}">
                <a16:creationId xmlns:a16="http://schemas.microsoft.com/office/drawing/2014/main" id="{D8646E9D-A7F1-42FE-9C50-0B8538106EF8}"/>
              </a:ext>
            </a:extLst>
          </p:cNvPr>
          <p:cNvSpPr txBox="1"/>
          <p:nvPr/>
        </p:nvSpPr>
        <p:spPr>
          <a:xfrm>
            <a:off x="8405443" y="4289877"/>
            <a:ext cx="698525" cy="369332"/>
          </a:xfrm>
          <a:prstGeom prst="rect">
            <a:avLst/>
          </a:prstGeom>
          <a:noFill/>
        </p:spPr>
        <p:txBody>
          <a:bodyPr wrap="none" rtlCol="0">
            <a:spAutoFit/>
          </a:bodyPr>
          <a:lstStyle/>
          <a:p>
            <a:r>
              <a:rPr lang="en-US" altLang="ja-JP" dirty="0"/>
              <a:t>FWA</a:t>
            </a:r>
            <a:endParaRPr lang="ja-JP" altLang="en-US" dirty="0"/>
          </a:p>
        </p:txBody>
      </p:sp>
      <p:sp>
        <p:nvSpPr>
          <p:cNvPr id="111" name="正方形/長方形 110"/>
          <p:cNvSpPr/>
          <p:nvPr/>
        </p:nvSpPr>
        <p:spPr>
          <a:xfrm>
            <a:off x="9244851"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2" name="正方形/長方形 111"/>
          <p:cNvSpPr/>
          <p:nvPr/>
        </p:nvSpPr>
        <p:spPr>
          <a:xfrm>
            <a:off x="10491977" y="4246961"/>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115" name="テキスト ボックス 114">
            <a:extLst>
              <a:ext uri="{FF2B5EF4-FFF2-40B4-BE49-F238E27FC236}">
                <a16:creationId xmlns:a16="http://schemas.microsoft.com/office/drawing/2014/main" id="{D8646E9D-A7F1-42FE-9C50-0B8538106EF8}"/>
              </a:ext>
            </a:extLst>
          </p:cNvPr>
          <p:cNvSpPr txBox="1"/>
          <p:nvPr/>
        </p:nvSpPr>
        <p:spPr>
          <a:xfrm>
            <a:off x="4893614" y="1835714"/>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6" name="テキスト ボックス 115">
            <a:extLst>
              <a:ext uri="{FF2B5EF4-FFF2-40B4-BE49-F238E27FC236}">
                <a16:creationId xmlns:a16="http://schemas.microsoft.com/office/drawing/2014/main" id="{C14D761B-3204-43D2-B064-F40A912E3D55}"/>
              </a:ext>
            </a:extLst>
          </p:cNvPr>
          <p:cNvSpPr txBox="1"/>
          <p:nvPr/>
        </p:nvSpPr>
        <p:spPr>
          <a:xfrm>
            <a:off x="6347991" y="1835714"/>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17" name="テキスト ボックス 116">
            <a:extLst>
              <a:ext uri="{FF2B5EF4-FFF2-40B4-BE49-F238E27FC236}">
                <a16:creationId xmlns:a16="http://schemas.microsoft.com/office/drawing/2014/main" id="{D8646E9D-A7F1-42FE-9C50-0B8538106EF8}"/>
              </a:ext>
            </a:extLst>
          </p:cNvPr>
          <p:cNvSpPr txBox="1"/>
          <p:nvPr/>
        </p:nvSpPr>
        <p:spPr>
          <a:xfrm>
            <a:off x="8892714" y="1835196"/>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118" name="テキスト ボックス 117">
            <a:extLst>
              <a:ext uri="{FF2B5EF4-FFF2-40B4-BE49-F238E27FC236}">
                <a16:creationId xmlns:a16="http://schemas.microsoft.com/office/drawing/2014/main" id="{C14D761B-3204-43D2-B064-F40A912E3D55}"/>
              </a:ext>
            </a:extLst>
          </p:cNvPr>
          <p:cNvSpPr txBox="1"/>
          <p:nvPr/>
        </p:nvSpPr>
        <p:spPr>
          <a:xfrm>
            <a:off x="10347091" y="1835196"/>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120" name="テキスト ボックス 119">
            <a:extLst>
              <a:ext uri="{FF2B5EF4-FFF2-40B4-BE49-F238E27FC236}">
                <a16:creationId xmlns:a16="http://schemas.microsoft.com/office/drawing/2014/main" id="{D8646E9D-A7F1-42FE-9C50-0B8538106EF8}"/>
              </a:ext>
            </a:extLst>
          </p:cNvPr>
          <p:cNvSpPr txBox="1"/>
          <p:nvPr/>
        </p:nvSpPr>
        <p:spPr>
          <a:xfrm>
            <a:off x="35481" y="1792692"/>
            <a:ext cx="898900" cy="338554"/>
          </a:xfrm>
          <a:prstGeom prst="rect">
            <a:avLst/>
          </a:prstGeom>
          <a:solidFill>
            <a:srgbClr val="A6A6A6"/>
          </a:solidFill>
        </p:spPr>
        <p:txBody>
          <a:bodyPr wrap="none" rtlCol="0">
            <a:spAutoFit/>
          </a:bodyPr>
          <a:lstStyle/>
          <a:p>
            <a:r>
              <a:rPr lang="en-US" altLang="ja-JP" sz="1600" b="1" dirty="0">
                <a:solidFill>
                  <a:schemeClr val="bg1"/>
                </a:solidFill>
              </a:rPr>
              <a:t>Rel-18</a:t>
            </a:r>
          </a:p>
        </p:txBody>
      </p:sp>
      <p:sp>
        <p:nvSpPr>
          <p:cNvPr id="74" name="テキスト ボックス 73">
            <a:extLst>
              <a:ext uri="{FF2B5EF4-FFF2-40B4-BE49-F238E27FC236}">
                <a16:creationId xmlns:a16="http://schemas.microsoft.com/office/drawing/2014/main" id="{D8646E9D-A7F1-42FE-9C50-0B8538106EF8}"/>
              </a:ext>
            </a:extLst>
          </p:cNvPr>
          <p:cNvSpPr txBox="1"/>
          <p:nvPr/>
        </p:nvSpPr>
        <p:spPr>
          <a:xfrm>
            <a:off x="4274293" y="3407913"/>
            <a:ext cx="3115853" cy="369332"/>
          </a:xfrm>
          <a:prstGeom prst="rect">
            <a:avLst/>
          </a:prstGeom>
          <a:noFill/>
        </p:spPr>
        <p:txBody>
          <a:bodyPr wrap="none" rtlCol="0">
            <a:spAutoFit/>
          </a:bodyPr>
          <a:lstStyle/>
          <a:p>
            <a:r>
              <a:rPr lang="en-US" altLang="ja-JP" dirty="0"/>
              <a:t>Power imbalance </a:t>
            </a:r>
            <a:r>
              <a:rPr lang="ja-JP" altLang="en-US" dirty="0"/>
              <a:t>≦</a:t>
            </a:r>
            <a:r>
              <a:rPr lang="en-US" altLang="ja-JP" dirty="0">
                <a:solidFill>
                  <a:srgbClr val="C00000"/>
                </a:solidFill>
              </a:rPr>
              <a:t>[xx]</a:t>
            </a:r>
            <a:r>
              <a:rPr lang="en-US" altLang="ja-JP" dirty="0"/>
              <a:t>dB</a:t>
            </a:r>
          </a:p>
        </p:txBody>
      </p:sp>
      <p:sp>
        <p:nvSpPr>
          <p:cNvPr id="72" name="テキスト ボックス 71">
            <a:extLst>
              <a:ext uri="{FF2B5EF4-FFF2-40B4-BE49-F238E27FC236}">
                <a16:creationId xmlns:a16="http://schemas.microsoft.com/office/drawing/2014/main" id="{DA6D2269-749B-7B0C-104F-9DB2F2CA8AA7}"/>
              </a:ext>
            </a:extLst>
          </p:cNvPr>
          <p:cNvSpPr txBox="1"/>
          <p:nvPr/>
        </p:nvSpPr>
        <p:spPr>
          <a:xfrm>
            <a:off x="5233581"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5" name="テキスト ボックス 124">
            <a:extLst>
              <a:ext uri="{FF2B5EF4-FFF2-40B4-BE49-F238E27FC236}">
                <a16:creationId xmlns:a16="http://schemas.microsoft.com/office/drawing/2014/main" id="{4ADB17B6-32BF-DAD5-C926-5336E0D1708A}"/>
              </a:ext>
            </a:extLst>
          </p:cNvPr>
          <p:cNvSpPr txBox="1"/>
          <p:nvPr/>
        </p:nvSpPr>
        <p:spPr>
          <a:xfrm>
            <a:off x="6839324"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6" name="テキスト ボックス 125">
            <a:extLst>
              <a:ext uri="{FF2B5EF4-FFF2-40B4-BE49-F238E27FC236}">
                <a16:creationId xmlns:a16="http://schemas.microsoft.com/office/drawing/2014/main" id="{E7194AEE-956D-E199-993D-F4966E565CD5}"/>
              </a:ext>
            </a:extLst>
          </p:cNvPr>
          <p:cNvSpPr txBox="1"/>
          <p:nvPr/>
        </p:nvSpPr>
        <p:spPr>
          <a:xfrm>
            <a:off x="1085610" y="3098492"/>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7" name="テキスト ボックス 126">
            <a:extLst>
              <a:ext uri="{FF2B5EF4-FFF2-40B4-BE49-F238E27FC236}">
                <a16:creationId xmlns:a16="http://schemas.microsoft.com/office/drawing/2014/main" id="{FF806B1C-23E4-7AF4-CF52-96D31DC0564F}"/>
              </a:ext>
            </a:extLst>
          </p:cNvPr>
          <p:cNvSpPr txBox="1"/>
          <p:nvPr/>
        </p:nvSpPr>
        <p:spPr>
          <a:xfrm>
            <a:off x="2691353" y="3107171"/>
            <a:ext cx="426720" cy="338554"/>
          </a:xfrm>
          <a:prstGeom prst="rect">
            <a:avLst/>
          </a:prstGeom>
          <a:noFill/>
        </p:spPr>
        <p:txBody>
          <a:bodyPr wrap="none" rtlCol="0">
            <a:spAutoFit/>
          </a:bodyPr>
          <a:lstStyle/>
          <a:p>
            <a:r>
              <a:rPr lang="en-US" altLang="ja-JP" sz="1600" dirty="0">
                <a:solidFill>
                  <a:schemeClr val="bg1">
                    <a:lumMod val="50000"/>
                  </a:schemeClr>
                </a:solidFill>
              </a:rPr>
              <a:t>2L</a:t>
            </a:r>
          </a:p>
        </p:txBody>
      </p:sp>
      <p:sp>
        <p:nvSpPr>
          <p:cNvPr id="128" name="テキスト ボックス 127">
            <a:extLst>
              <a:ext uri="{FF2B5EF4-FFF2-40B4-BE49-F238E27FC236}">
                <a16:creationId xmlns:a16="http://schemas.microsoft.com/office/drawing/2014/main" id="{C6276225-1017-484C-1ACA-87202A792BF1}"/>
              </a:ext>
            </a:extLst>
          </p:cNvPr>
          <p:cNvSpPr txBox="1"/>
          <p:nvPr/>
        </p:nvSpPr>
        <p:spPr>
          <a:xfrm>
            <a:off x="9153827"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29" name="テキスト ボックス 128">
            <a:extLst>
              <a:ext uri="{FF2B5EF4-FFF2-40B4-BE49-F238E27FC236}">
                <a16:creationId xmlns:a16="http://schemas.microsoft.com/office/drawing/2014/main" id="{346D7584-6ECE-3137-456B-CBDFAEB28548}"/>
              </a:ext>
            </a:extLst>
          </p:cNvPr>
          <p:cNvSpPr txBox="1"/>
          <p:nvPr/>
        </p:nvSpPr>
        <p:spPr>
          <a:xfrm>
            <a:off x="10759570"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134" name="正方形/長方形 133">
            <a:extLst>
              <a:ext uri="{FF2B5EF4-FFF2-40B4-BE49-F238E27FC236}">
                <a16:creationId xmlns:a16="http://schemas.microsoft.com/office/drawing/2014/main" id="{E761141B-5429-41E1-8D3F-3AEDC2AB8C7C}"/>
              </a:ext>
            </a:extLst>
          </p:cNvPr>
          <p:cNvSpPr/>
          <p:nvPr/>
        </p:nvSpPr>
        <p:spPr>
          <a:xfrm>
            <a:off x="4102130" y="1961969"/>
            <a:ext cx="801855" cy="9067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Rel-20</a:t>
            </a:r>
            <a:endParaRPr kumimoji="1" lang="ja-JP" altLang="en-US" sz="1400" b="1" dirty="0"/>
          </a:p>
        </p:txBody>
      </p:sp>
      <p:sp>
        <p:nvSpPr>
          <p:cNvPr id="131" name="テキスト ボックス 130">
            <a:extLst>
              <a:ext uri="{FF2B5EF4-FFF2-40B4-BE49-F238E27FC236}">
                <a16:creationId xmlns:a16="http://schemas.microsoft.com/office/drawing/2014/main" id="{ABF0BEE0-2347-4726-9C24-996A92E69FBB}"/>
              </a:ext>
            </a:extLst>
          </p:cNvPr>
          <p:cNvSpPr txBox="1"/>
          <p:nvPr/>
        </p:nvSpPr>
        <p:spPr>
          <a:xfrm>
            <a:off x="256091" y="3422427"/>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2" name="テキスト ボックス 131">
            <a:extLst>
              <a:ext uri="{FF2B5EF4-FFF2-40B4-BE49-F238E27FC236}">
                <a16:creationId xmlns:a16="http://schemas.microsoft.com/office/drawing/2014/main" id="{7DBEE737-2BE5-49A0-A2A1-CF6E7184666E}"/>
              </a:ext>
            </a:extLst>
          </p:cNvPr>
          <p:cNvSpPr txBox="1"/>
          <p:nvPr/>
        </p:nvSpPr>
        <p:spPr>
          <a:xfrm>
            <a:off x="8343662" y="3411262"/>
            <a:ext cx="2942729" cy="369332"/>
          </a:xfrm>
          <a:prstGeom prst="rect">
            <a:avLst/>
          </a:prstGeom>
          <a:noFill/>
        </p:spPr>
        <p:txBody>
          <a:bodyPr wrap="none" rtlCol="0">
            <a:spAutoFit/>
          </a:bodyPr>
          <a:lstStyle/>
          <a:p>
            <a:r>
              <a:rPr lang="en-US" altLang="ja-JP" dirty="0"/>
              <a:t>Power imbalance </a:t>
            </a:r>
            <a:r>
              <a:rPr lang="ja-JP" altLang="en-US" dirty="0"/>
              <a:t>≦</a:t>
            </a:r>
            <a:r>
              <a:rPr lang="en-US" altLang="ja-JP" dirty="0"/>
              <a:t>25dB</a:t>
            </a:r>
          </a:p>
        </p:txBody>
      </p:sp>
      <p:sp>
        <p:nvSpPr>
          <p:cNvPr id="133" name="テキスト ボックス 132">
            <a:extLst>
              <a:ext uri="{FF2B5EF4-FFF2-40B4-BE49-F238E27FC236}">
                <a16:creationId xmlns:a16="http://schemas.microsoft.com/office/drawing/2014/main" id="{711A6387-04F7-4289-90BD-E42C28931C97}"/>
              </a:ext>
            </a:extLst>
          </p:cNvPr>
          <p:cNvSpPr txBox="1"/>
          <p:nvPr/>
        </p:nvSpPr>
        <p:spPr>
          <a:xfrm>
            <a:off x="3887504" y="4293993"/>
            <a:ext cx="1250663" cy="369332"/>
          </a:xfrm>
          <a:prstGeom prst="rect">
            <a:avLst/>
          </a:prstGeom>
          <a:noFill/>
        </p:spPr>
        <p:txBody>
          <a:bodyPr wrap="none" rtlCol="0">
            <a:spAutoFit/>
          </a:bodyPr>
          <a:lstStyle/>
          <a:p>
            <a:pPr algn="ctr"/>
            <a:r>
              <a:rPr lang="en-US" altLang="ja-JP" dirty="0"/>
              <a:t>Handheld</a:t>
            </a:r>
            <a:endParaRPr lang="ja-JP" altLang="en-US" dirty="0"/>
          </a:p>
        </p:txBody>
      </p:sp>
      <p:sp>
        <p:nvSpPr>
          <p:cNvPr id="41" name="正方形/長方形 40">
            <a:extLst>
              <a:ext uri="{FF2B5EF4-FFF2-40B4-BE49-F238E27FC236}">
                <a16:creationId xmlns:a16="http://schemas.microsoft.com/office/drawing/2014/main" id="{A0E48834-CE04-A189-6C9F-389965778DE3}"/>
              </a:ext>
            </a:extLst>
          </p:cNvPr>
          <p:cNvSpPr/>
          <p:nvPr/>
        </p:nvSpPr>
        <p:spPr>
          <a:xfrm>
            <a:off x="4076743" y="1514828"/>
            <a:ext cx="3775375" cy="5007389"/>
          </a:xfrm>
          <a:prstGeom prst="rect">
            <a:avLst/>
          </a:prstGeom>
          <a:noFill/>
          <a:ln w="57150" cap="flat" cmpd="sng" algn="ctr">
            <a:solidFill>
              <a:srgbClr val="C00000"/>
            </a:solid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defTabSz="1219170">
              <a:defRPr/>
            </a:pPr>
            <a:endParaRPr kumimoji="0" lang="ja-JP" altLang="en-US" sz="2400" kern="0">
              <a:solidFill>
                <a:prstClr val="white"/>
              </a:solidFill>
              <a:latin typeface="メイリオ"/>
              <a:ea typeface="メイリオ"/>
            </a:endParaRPr>
          </a:p>
        </p:txBody>
      </p:sp>
      <p:sp>
        <p:nvSpPr>
          <p:cNvPr id="135" name="正方形/長方形 134">
            <a:extLst>
              <a:ext uri="{FF2B5EF4-FFF2-40B4-BE49-F238E27FC236}">
                <a16:creationId xmlns:a16="http://schemas.microsoft.com/office/drawing/2014/main" id="{2712F04D-37F1-4419-AE82-8538E0A5F9B9}"/>
              </a:ext>
            </a:extLst>
          </p:cNvPr>
          <p:cNvSpPr/>
          <p:nvPr/>
        </p:nvSpPr>
        <p:spPr>
          <a:xfrm>
            <a:off x="7977643" y="1830601"/>
            <a:ext cx="1137641" cy="90651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b="1" dirty="0"/>
              <a:t>Under discussion in Rel-19</a:t>
            </a:r>
            <a:endParaRPr kumimoji="1" lang="ja-JP" altLang="en-US" sz="1400" b="1" dirty="0"/>
          </a:p>
        </p:txBody>
      </p:sp>
      <p:sp>
        <p:nvSpPr>
          <p:cNvPr id="77" name="テキスト ボックス 76">
            <a:extLst>
              <a:ext uri="{FF2B5EF4-FFF2-40B4-BE49-F238E27FC236}">
                <a16:creationId xmlns:a16="http://schemas.microsoft.com/office/drawing/2014/main" id="{A51AE525-C105-7644-8B23-D58808DCCAB8}"/>
              </a:ext>
            </a:extLst>
          </p:cNvPr>
          <p:cNvSpPr txBox="1"/>
          <p:nvPr/>
        </p:nvSpPr>
        <p:spPr>
          <a:xfrm>
            <a:off x="8492891" y="6407182"/>
            <a:ext cx="3235245" cy="307777"/>
          </a:xfrm>
          <a:prstGeom prst="rect">
            <a:avLst/>
          </a:prstGeom>
          <a:noFill/>
        </p:spPr>
        <p:txBody>
          <a:bodyPr wrap="none" rtlCol="0">
            <a:spAutoFit/>
          </a:bodyPr>
          <a:lstStyle/>
          <a:p>
            <a:r>
              <a:rPr lang="en-US" altLang="ja-JP" sz="1400" i="1" dirty="0">
                <a:highlight>
                  <a:srgbClr val="00FF00"/>
                </a:highlight>
              </a:rPr>
              <a:t>Type 2</a:t>
            </a:r>
            <a:r>
              <a:rPr lang="ja-JP" altLang="en-US" sz="1400" i="1" dirty="0">
                <a:highlight>
                  <a:srgbClr val="00FF00"/>
                </a:highlight>
              </a:rPr>
              <a:t> </a:t>
            </a:r>
            <a:r>
              <a:rPr lang="en-US" altLang="ja-JP" sz="1400" i="1" dirty="0">
                <a:highlight>
                  <a:srgbClr val="00FF00"/>
                </a:highlight>
              </a:rPr>
              <a:t>requirement will be reused.</a:t>
            </a:r>
          </a:p>
        </p:txBody>
      </p:sp>
    </p:spTree>
    <p:extLst>
      <p:ext uri="{BB962C8B-B14F-4D97-AF65-F5344CB8AC3E}">
        <p14:creationId xmlns:p14="http://schemas.microsoft.com/office/powerpoint/2010/main" val="14655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23734BEA-2E94-474D-9392-3495ECD2418E}"/>
              </a:ext>
            </a:extLst>
          </p:cNvPr>
          <p:cNvSpPr>
            <a:spLocks noGrp="1"/>
          </p:cNvSpPr>
          <p:nvPr>
            <p:ph type="title"/>
          </p:nvPr>
        </p:nvSpPr>
        <p:spPr/>
        <p:txBody>
          <a:bodyPr>
            <a:noAutofit/>
          </a:bodyPr>
          <a:lstStyle/>
          <a:p>
            <a:r>
              <a:rPr lang="en-US" altLang="ja-JP" b="1" dirty="0">
                <a:cs typeface="Calibri" panose="020F0502020204030204" pitchFamily="34" charset="0"/>
              </a:rPr>
              <a:t>Reference) Type 1 UE</a:t>
            </a:r>
            <a:endParaRPr kumimoji="1" lang="ja-JP" altLang="en-US" dirty="0"/>
          </a:p>
        </p:txBody>
      </p:sp>
      <p:grpSp>
        <p:nvGrpSpPr>
          <p:cNvPr id="44" name="グループ化 43">
            <a:extLst>
              <a:ext uri="{FF2B5EF4-FFF2-40B4-BE49-F238E27FC236}">
                <a16:creationId xmlns:a16="http://schemas.microsoft.com/office/drawing/2014/main" id="{86798B5E-6B91-48EB-9033-9F2BEFD3DC3B}"/>
              </a:ext>
            </a:extLst>
          </p:cNvPr>
          <p:cNvGrpSpPr/>
          <p:nvPr/>
        </p:nvGrpSpPr>
        <p:grpSpPr>
          <a:xfrm>
            <a:off x="4164954" y="1529343"/>
            <a:ext cx="3862092" cy="5007389"/>
            <a:chOff x="2040212" y="1529343"/>
            <a:chExt cx="3862092" cy="5007389"/>
          </a:xfrm>
        </p:grpSpPr>
        <p:grpSp>
          <p:nvGrpSpPr>
            <p:cNvPr id="45" name="グループ化 44">
              <a:extLst>
                <a:ext uri="{FF2B5EF4-FFF2-40B4-BE49-F238E27FC236}">
                  <a16:creationId xmlns:a16="http://schemas.microsoft.com/office/drawing/2014/main" id="{6C488657-D09E-431C-A452-D40704ED7594}"/>
                </a:ext>
              </a:extLst>
            </p:cNvPr>
            <p:cNvGrpSpPr/>
            <p:nvPr/>
          </p:nvGrpSpPr>
          <p:grpSpPr>
            <a:xfrm>
              <a:off x="2115072" y="1651000"/>
              <a:ext cx="3787232" cy="4885732"/>
              <a:chOff x="154223" y="1651000"/>
              <a:chExt cx="3787232" cy="4885732"/>
            </a:xfrm>
          </p:grpSpPr>
          <p:sp>
            <p:nvSpPr>
              <p:cNvPr id="56" name="角丸四角形 77">
                <a:extLst>
                  <a:ext uri="{FF2B5EF4-FFF2-40B4-BE49-F238E27FC236}">
                    <a16:creationId xmlns:a16="http://schemas.microsoft.com/office/drawing/2014/main" id="{D6E13FBC-898A-479D-8060-A6425A05EDE2}"/>
                  </a:ext>
                </a:extLst>
              </p:cNvPr>
              <p:cNvSpPr/>
              <p:nvPr/>
            </p:nvSpPr>
            <p:spPr>
              <a:xfrm>
                <a:off x="154223" y="1651000"/>
                <a:ext cx="3787232" cy="4885732"/>
              </a:xfrm>
              <a:prstGeom prst="roundRect">
                <a:avLst>
                  <a:gd name="adj" fmla="val 8042"/>
                </a:avLst>
              </a:prstGeom>
              <a:solidFill>
                <a:schemeClr val="bg1">
                  <a:lumMod val="85000"/>
                </a:schemeClr>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grpSp>
            <p:nvGrpSpPr>
              <p:cNvPr id="57" name="グループ化 56">
                <a:extLst>
                  <a:ext uri="{FF2B5EF4-FFF2-40B4-BE49-F238E27FC236}">
                    <a16:creationId xmlns:a16="http://schemas.microsoft.com/office/drawing/2014/main" id="{0BC53552-6654-40A6-8CD0-6F6201C382ED}"/>
                  </a:ext>
                </a:extLst>
              </p:cNvPr>
              <p:cNvGrpSpPr/>
              <p:nvPr/>
            </p:nvGrpSpPr>
            <p:grpSpPr>
              <a:xfrm>
                <a:off x="1710168" y="2231506"/>
                <a:ext cx="568875" cy="890075"/>
                <a:chOff x="566240" y="1581026"/>
                <a:chExt cx="720000" cy="979083"/>
              </a:xfrm>
            </p:grpSpPr>
            <p:sp>
              <p:nvSpPr>
                <p:cNvPr id="72" name="直方体 71">
                  <a:extLst>
                    <a:ext uri="{FF2B5EF4-FFF2-40B4-BE49-F238E27FC236}">
                      <a16:creationId xmlns:a16="http://schemas.microsoft.com/office/drawing/2014/main" id="{3FCCDFBC-A225-44FF-80C3-FB80E2B34028}"/>
                    </a:ext>
                  </a:extLst>
                </p:cNvPr>
                <p:cNvSpPr>
                  <a:spLocks noChangeAspect="1"/>
                </p:cNvSpPr>
                <p:nvPr/>
              </p:nvSpPr>
              <p:spPr>
                <a:xfrm>
                  <a:off x="566240" y="1840109"/>
                  <a:ext cx="720000" cy="720000"/>
                </a:xfrm>
                <a:prstGeom prst="cub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73" name="グループ化 72">
                  <a:extLst>
                    <a:ext uri="{FF2B5EF4-FFF2-40B4-BE49-F238E27FC236}">
                      <a16:creationId xmlns:a16="http://schemas.microsoft.com/office/drawing/2014/main" id="{515B1541-ADA3-42F9-B091-2EADBA95597B}"/>
                    </a:ext>
                  </a:extLst>
                </p:cNvPr>
                <p:cNvGrpSpPr>
                  <a:grpSpLocks noChangeAspect="1"/>
                </p:cNvGrpSpPr>
                <p:nvPr/>
              </p:nvGrpSpPr>
              <p:grpSpPr>
                <a:xfrm>
                  <a:off x="580623" y="1581026"/>
                  <a:ext cx="360000" cy="360000"/>
                  <a:chOff x="295054" y="3428999"/>
                  <a:chExt cx="1259958" cy="1259959"/>
                </a:xfrm>
              </p:grpSpPr>
              <p:cxnSp>
                <p:nvCxnSpPr>
                  <p:cNvPr id="79" name="直線コネクタ 78">
                    <a:extLst>
                      <a:ext uri="{FF2B5EF4-FFF2-40B4-BE49-F238E27FC236}">
                        <a16:creationId xmlns:a16="http://schemas.microsoft.com/office/drawing/2014/main" id="{EFABAE3B-DF58-4C12-9A55-5FDEECFD4133}"/>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a:extLst>
                      <a:ext uri="{FF2B5EF4-FFF2-40B4-BE49-F238E27FC236}">
                        <a16:creationId xmlns:a16="http://schemas.microsoft.com/office/drawing/2014/main" id="{73189793-BF7C-4E80-A02C-C63BF1160141}"/>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線コネクタ 80">
                    <a:extLst>
                      <a:ext uri="{FF2B5EF4-FFF2-40B4-BE49-F238E27FC236}">
                        <a16:creationId xmlns:a16="http://schemas.microsoft.com/office/drawing/2014/main" id="{4D0EC9AC-1C0C-4102-A8FD-DA789363BEA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82" name="直線コネクタ 81">
                    <a:extLst>
                      <a:ext uri="{FF2B5EF4-FFF2-40B4-BE49-F238E27FC236}">
                        <a16:creationId xmlns:a16="http://schemas.microsoft.com/office/drawing/2014/main" id="{16CD784D-21B8-4A6D-9727-36F6EE2A1AE5}"/>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74" name="グループ化 73">
                  <a:extLst>
                    <a:ext uri="{FF2B5EF4-FFF2-40B4-BE49-F238E27FC236}">
                      <a16:creationId xmlns:a16="http://schemas.microsoft.com/office/drawing/2014/main" id="{87E28693-EE84-4ED3-8C85-346B6A3C7AD0}"/>
                    </a:ext>
                  </a:extLst>
                </p:cNvPr>
                <p:cNvGrpSpPr>
                  <a:grpSpLocks noChangeAspect="1"/>
                </p:cNvGrpSpPr>
                <p:nvPr/>
              </p:nvGrpSpPr>
              <p:grpSpPr>
                <a:xfrm>
                  <a:off x="913686" y="1581026"/>
                  <a:ext cx="360000" cy="360000"/>
                  <a:chOff x="295054" y="3428999"/>
                  <a:chExt cx="1259958" cy="1259959"/>
                </a:xfrm>
              </p:grpSpPr>
              <p:cxnSp>
                <p:nvCxnSpPr>
                  <p:cNvPr id="75" name="直線コネクタ 74">
                    <a:extLst>
                      <a:ext uri="{FF2B5EF4-FFF2-40B4-BE49-F238E27FC236}">
                        <a16:creationId xmlns:a16="http://schemas.microsoft.com/office/drawing/2014/main" id="{16301BB5-F1B9-4471-9F60-900C45B7304D}"/>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6B5A31E0-7E12-473F-AFC2-289370B1A6E7}"/>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A627631D-C4BC-4307-AA28-BE62EBE99902}"/>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8" name="直線コネクタ 77">
                    <a:extLst>
                      <a:ext uri="{FF2B5EF4-FFF2-40B4-BE49-F238E27FC236}">
                        <a16:creationId xmlns:a16="http://schemas.microsoft.com/office/drawing/2014/main" id="{51AC0BC7-9DB4-44EC-8833-6A82BCBC3B0C}"/>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grpSp>
            <p:nvGrpSpPr>
              <p:cNvPr id="58" name="グループ化 57">
                <a:extLst>
                  <a:ext uri="{FF2B5EF4-FFF2-40B4-BE49-F238E27FC236}">
                    <a16:creationId xmlns:a16="http://schemas.microsoft.com/office/drawing/2014/main" id="{8BCE4C59-6C7E-42DD-A27A-6C7306E39E01}"/>
                  </a:ext>
                </a:extLst>
              </p:cNvPr>
              <p:cNvGrpSpPr/>
              <p:nvPr/>
            </p:nvGrpSpPr>
            <p:grpSpPr>
              <a:xfrm>
                <a:off x="2259052" y="2223407"/>
                <a:ext cx="568875" cy="890075"/>
                <a:chOff x="566240" y="1581026"/>
                <a:chExt cx="720000" cy="979083"/>
              </a:xfrm>
            </p:grpSpPr>
            <p:sp>
              <p:nvSpPr>
                <p:cNvPr id="61" name="直方体 60">
                  <a:extLst>
                    <a:ext uri="{FF2B5EF4-FFF2-40B4-BE49-F238E27FC236}">
                      <a16:creationId xmlns:a16="http://schemas.microsoft.com/office/drawing/2014/main" id="{657B8796-23A0-42C5-9CA0-66D91B8AAC27}"/>
                    </a:ext>
                  </a:extLst>
                </p:cNvPr>
                <p:cNvSpPr>
                  <a:spLocks noChangeAspect="1"/>
                </p:cNvSpPr>
                <p:nvPr/>
              </p:nvSpPr>
              <p:spPr>
                <a:xfrm>
                  <a:off x="566240" y="1840109"/>
                  <a:ext cx="720000" cy="720000"/>
                </a:xfrm>
                <a:prstGeom prst="cube">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nvGrpSpPr>
                <p:cNvPr id="62" name="グループ化 61">
                  <a:extLst>
                    <a:ext uri="{FF2B5EF4-FFF2-40B4-BE49-F238E27FC236}">
                      <a16:creationId xmlns:a16="http://schemas.microsoft.com/office/drawing/2014/main" id="{77B17D68-34A9-4605-A884-DBE9629CD7A3}"/>
                    </a:ext>
                  </a:extLst>
                </p:cNvPr>
                <p:cNvGrpSpPr>
                  <a:grpSpLocks noChangeAspect="1"/>
                </p:cNvGrpSpPr>
                <p:nvPr/>
              </p:nvGrpSpPr>
              <p:grpSpPr>
                <a:xfrm>
                  <a:off x="580623" y="1581026"/>
                  <a:ext cx="360000" cy="360000"/>
                  <a:chOff x="295054" y="3428999"/>
                  <a:chExt cx="1259958" cy="1259959"/>
                </a:xfrm>
              </p:grpSpPr>
              <p:cxnSp>
                <p:nvCxnSpPr>
                  <p:cNvPr id="68" name="直線コネクタ 67">
                    <a:extLst>
                      <a:ext uri="{FF2B5EF4-FFF2-40B4-BE49-F238E27FC236}">
                        <a16:creationId xmlns:a16="http://schemas.microsoft.com/office/drawing/2014/main" id="{68BE55D0-314E-46F6-BBC8-DA2C91AFF50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a:extLst>
                      <a:ext uri="{FF2B5EF4-FFF2-40B4-BE49-F238E27FC236}">
                        <a16:creationId xmlns:a16="http://schemas.microsoft.com/office/drawing/2014/main" id="{6218AD42-FDA4-473A-82DB-6CA55AE3795F}"/>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a:extLst>
                      <a:ext uri="{FF2B5EF4-FFF2-40B4-BE49-F238E27FC236}">
                        <a16:creationId xmlns:a16="http://schemas.microsoft.com/office/drawing/2014/main" id="{491F3B69-A0A6-48BE-BA6C-4BD9D3FC08EB}"/>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71" name="直線コネクタ 70">
                    <a:extLst>
                      <a:ext uri="{FF2B5EF4-FFF2-40B4-BE49-F238E27FC236}">
                        <a16:creationId xmlns:a16="http://schemas.microsoft.com/office/drawing/2014/main" id="{BF70AD62-A047-4898-A76A-13475346E5AE}"/>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nvGrpSpPr>
                <p:cNvPr id="63" name="グループ化 62">
                  <a:extLst>
                    <a:ext uri="{FF2B5EF4-FFF2-40B4-BE49-F238E27FC236}">
                      <a16:creationId xmlns:a16="http://schemas.microsoft.com/office/drawing/2014/main" id="{A7CCC776-15FD-4C31-99E9-5597E1C65063}"/>
                    </a:ext>
                  </a:extLst>
                </p:cNvPr>
                <p:cNvGrpSpPr>
                  <a:grpSpLocks noChangeAspect="1"/>
                </p:cNvGrpSpPr>
                <p:nvPr/>
              </p:nvGrpSpPr>
              <p:grpSpPr>
                <a:xfrm>
                  <a:off x="913686" y="1581026"/>
                  <a:ext cx="360000" cy="360000"/>
                  <a:chOff x="295054" y="3428999"/>
                  <a:chExt cx="1259958" cy="1259959"/>
                </a:xfrm>
              </p:grpSpPr>
              <p:cxnSp>
                <p:nvCxnSpPr>
                  <p:cNvPr id="64" name="直線コネクタ 63">
                    <a:extLst>
                      <a:ext uri="{FF2B5EF4-FFF2-40B4-BE49-F238E27FC236}">
                        <a16:creationId xmlns:a16="http://schemas.microsoft.com/office/drawing/2014/main" id="{8C789DEF-6373-47DA-B467-13FF7EA7CFD4}"/>
                      </a:ext>
                    </a:extLst>
                  </p:cNvPr>
                  <p:cNvCxnSpPr/>
                  <p:nvPr/>
                </p:nvCxnSpPr>
                <p:spPr>
                  <a:xfrm>
                    <a:off x="925033" y="3429000"/>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a:extLst>
                      <a:ext uri="{FF2B5EF4-FFF2-40B4-BE49-F238E27FC236}">
                        <a16:creationId xmlns:a16="http://schemas.microsoft.com/office/drawing/2014/main" id="{0912D0EC-7726-460E-8BAA-586A4C4486B2}"/>
                      </a:ext>
                    </a:extLst>
                  </p:cNvPr>
                  <p:cNvCxnSpPr>
                    <a:cxnSpLocks/>
                  </p:cNvCxnSpPr>
                  <p:nvPr/>
                </p:nvCxnSpPr>
                <p:spPr>
                  <a:xfrm rot="5400000">
                    <a:off x="925033" y="2799021"/>
                    <a:ext cx="0" cy="12599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a:extLst>
                      <a:ext uri="{FF2B5EF4-FFF2-40B4-BE49-F238E27FC236}">
                        <a16:creationId xmlns:a16="http://schemas.microsoft.com/office/drawing/2014/main" id="{A40FBC29-25A1-4932-A937-8202F23A9896}"/>
                      </a:ext>
                    </a:extLst>
                  </p:cNvPr>
                  <p:cNvCxnSpPr/>
                  <p:nvPr/>
                </p:nvCxnSpPr>
                <p:spPr>
                  <a:xfrm>
                    <a:off x="295054" y="3429000"/>
                    <a:ext cx="629979" cy="629979"/>
                  </a:xfrm>
                  <a:prstGeom prst="line">
                    <a:avLst/>
                  </a:prstGeom>
                  <a:ln w="19050"/>
                </p:spPr>
                <p:style>
                  <a:lnRef idx="1">
                    <a:schemeClr val="dk1"/>
                  </a:lnRef>
                  <a:fillRef idx="0">
                    <a:schemeClr val="dk1"/>
                  </a:fillRef>
                  <a:effectRef idx="0">
                    <a:schemeClr val="dk1"/>
                  </a:effectRef>
                  <a:fontRef idx="minor">
                    <a:schemeClr val="tx1"/>
                  </a:fontRef>
                </p:style>
              </p:cxnSp>
              <p:cxnSp>
                <p:nvCxnSpPr>
                  <p:cNvPr id="67" name="直線コネクタ 66">
                    <a:extLst>
                      <a:ext uri="{FF2B5EF4-FFF2-40B4-BE49-F238E27FC236}">
                        <a16:creationId xmlns:a16="http://schemas.microsoft.com/office/drawing/2014/main" id="{87419B42-1D70-4303-8A8F-DD55D77F55C8}"/>
                      </a:ext>
                    </a:extLst>
                  </p:cNvPr>
                  <p:cNvCxnSpPr/>
                  <p:nvPr/>
                </p:nvCxnSpPr>
                <p:spPr>
                  <a:xfrm flipV="1">
                    <a:off x="925033" y="3428999"/>
                    <a:ext cx="629979" cy="629980"/>
                  </a:xfrm>
                  <a:prstGeom prst="line">
                    <a:avLst/>
                  </a:prstGeom>
                  <a:ln w="19050"/>
                </p:spPr>
                <p:style>
                  <a:lnRef idx="1">
                    <a:schemeClr val="dk1"/>
                  </a:lnRef>
                  <a:fillRef idx="0">
                    <a:schemeClr val="dk1"/>
                  </a:fillRef>
                  <a:effectRef idx="0">
                    <a:schemeClr val="dk1"/>
                  </a:effectRef>
                  <a:fontRef idx="minor">
                    <a:schemeClr val="tx1"/>
                  </a:fontRef>
                </p:style>
              </p:cxnSp>
            </p:grpSp>
          </p:grpSp>
          <p:sp>
            <p:nvSpPr>
              <p:cNvPr id="59" name="楕円 58">
                <a:extLst>
                  <a:ext uri="{FF2B5EF4-FFF2-40B4-BE49-F238E27FC236}">
                    <a16:creationId xmlns:a16="http://schemas.microsoft.com/office/drawing/2014/main" id="{B176BE72-6EA3-4401-9EE1-34757A88C448}"/>
                  </a:ext>
                </a:extLst>
              </p:cNvPr>
              <p:cNvSpPr/>
              <p:nvPr/>
            </p:nvSpPr>
            <p:spPr>
              <a:xfrm rot="20642218">
                <a:off x="1627822" y="2724289"/>
                <a:ext cx="974848" cy="1678675"/>
              </a:xfrm>
              <a:prstGeom prst="ellipse">
                <a:avLst/>
              </a:prstGeom>
              <a:solidFill>
                <a:srgbClr val="FFCC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0" name="楕円 59">
                <a:extLst>
                  <a:ext uri="{FF2B5EF4-FFF2-40B4-BE49-F238E27FC236}">
                    <a16:creationId xmlns:a16="http://schemas.microsoft.com/office/drawing/2014/main" id="{C55C250C-CE25-4266-A511-2C393444B096}"/>
                  </a:ext>
                </a:extLst>
              </p:cNvPr>
              <p:cNvSpPr/>
              <p:nvPr/>
            </p:nvSpPr>
            <p:spPr>
              <a:xfrm rot="1295693">
                <a:off x="1817256" y="2523115"/>
                <a:ext cx="828141" cy="2060031"/>
              </a:xfrm>
              <a:prstGeom prst="ellipse">
                <a:avLst/>
              </a:prstGeom>
              <a:solidFill>
                <a:srgbClr val="76D6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grpSp>
        <p:sp>
          <p:nvSpPr>
            <p:cNvPr id="46" name="テキスト ボックス 45">
              <a:extLst>
                <a:ext uri="{FF2B5EF4-FFF2-40B4-BE49-F238E27FC236}">
                  <a16:creationId xmlns:a16="http://schemas.microsoft.com/office/drawing/2014/main" id="{E65D639D-ACE4-4BB1-B532-E87A7E636E50}"/>
                </a:ext>
              </a:extLst>
            </p:cNvPr>
            <p:cNvSpPr txBox="1"/>
            <p:nvPr/>
          </p:nvSpPr>
          <p:spPr>
            <a:xfrm>
              <a:off x="2091929" y="1529343"/>
              <a:ext cx="3661965" cy="338554"/>
            </a:xfrm>
            <a:prstGeom prst="rect">
              <a:avLst/>
            </a:prstGeom>
            <a:solidFill>
              <a:srgbClr val="FFFFFF"/>
            </a:solidFill>
          </p:spPr>
          <p:txBody>
            <a:bodyPr wrap="none" rtlCol="0">
              <a:spAutoFit/>
            </a:bodyPr>
            <a:lstStyle/>
            <a:p>
              <a:r>
                <a:rPr lang="en-US" altLang="ja-JP" sz="1600" b="1" u="sng" dirty="0">
                  <a:latin typeface="+mj-lt"/>
                </a:rPr>
                <a:t>Type1</a:t>
              </a:r>
              <a:r>
                <a:rPr lang="en-US" altLang="ja-JP" sz="1600" u="sng" dirty="0">
                  <a:latin typeface="+mj-lt"/>
                </a:rPr>
                <a:t>: 4x4/cc, Shared 4Rx Chain</a:t>
              </a:r>
              <a:endParaRPr lang="ja-JP" altLang="en-US" sz="1600" u="sng" dirty="0">
                <a:latin typeface="+mj-lt"/>
              </a:endParaRPr>
            </a:p>
          </p:txBody>
        </p:sp>
        <p:sp>
          <p:nvSpPr>
            <p:cNvPr id="47" name="テキスト ボックス 46">
              <a:extLst>
                <a:ext uri="{FF2B5EF4-FFF2-40B4-BE49-F238E27FC236}">
                  <a16:creationId xmlns:a16="http://schemas.microsoft.com/office/drawing/2014/main" id="{F03EE175-C4E8-4450-836F-49A0A36EDBE5}"/>
                </a:ext>
              </a:extLst>
            </p:cNvPr>
            <p:cNvSpPr txBox="1"/>
            <p:nvPr/>
          </p:nvSpPr>
          <p:spPr>
            <a:xfrm>
              <a:off x="2196194" y="5722659"/>
              <a:ext cx="3706110" cy="738664"/>
            </a:xfrm>
            <a:prstGeom prst="rect">
              <a:avLst/>
            </a:prstGeom>
            <a:noFill/>
          </p:spPr>
          <p:txBody>
            <a:bodyPr wrap="square" rtlCol="0">
              <a:spAutoFit/>
            </a:bodyPr>
            <a:lstStyle/>
            <a:p>
              <a:r>
                <a:rPr lang="en-US" altLang="ja-JP" sz="1400" dirty="0">
                  <a:latin typeface="+mj-lt"/>
                </a:rPr>
                <a:t>Conditions </a:t>
              </a:r>
              <a:r>
                <a:rPr lang="en-US" altLang="ja-JP" sz="1400" dirty="0" err="1">
                  <a:latin typeface="+mj-lt"/>
                </a:rPr>
                <a:t>bw</a:t>
              </a:r>
              <a:r>
                <a:rPr lang="en-US" altLang="ja-JP" sz="1400" dirty="0">
                  <a:latin typeface="+mj-lt"/>
                </a:rPr>
                <a:t>. </a:t>
              </a:r>
              <a:r>
                <a:rPr lang="en-US" altLang="ja-JP" sz="1400" dirty="0" err="1">
                  <a:latin typeface="+mj-lt"/>
                </a:rPr>
                <a:t>gNBs</a:t>
              </a:r>
              <a:endParaRPr lang="en-US" altLang="ja-JP" sz="1400" dirty="0">
                <a:latin typeface="+mj-lt"/>
              </a:endParaRPr>
            </a:p>
            <a:p>
              <a:pPr marL="285744" indent="-285744">
                <a:buFontTx/>
                <a:buChar char="-"/>
              </a:pPr>
              <a:r>
                <a:rPr lang="en-US" altLang="ja-JP" sz="1400" dirty="0">
                  <a:latin typeface="+mj-lt"/>
                </a:rPr>
                <a:t>MRTD (3us)</a:t>
              </a:r>
            </a:p>
            <a:p>
              <a:pPr marL="285744" indent="-285744">
                <a:buFontTx/>
                <a:buChar char="-"/>
              </a:pPr>
              <a:r>
                <a:rPr lang="en-US" altLang="ja-JP" sz="1400" dirty="0">
                  <a:latin typeface="+mj-lt"/>
                </a:rPr>
                <a:t>PSD imbalance (6dB)</a:t>
              </a:r>
            </a:p>
          </p:txBody>
        </p:sp>
        <p:sp>
          <p:nvSpPr>
            <p:cNvPr id="48" name="テキスト ボックス 47">
              <a:extLst>
                <a:ext uri="{FF2B5EF4-FFF2-40B4-BE49-F238E27FC236}">
                  <a16:creationId xmlns:a16="http://schemas.microsoft.com/office/drawing/2014/main" id="{620F13D7-47CA-4495-8FF3-B3015013A379}"/>
                </a:ext>
              </a:extLst>
            </p:cNvPr>
            <p:cNvSpPr txBox="1"/>
            <p:nvPr/>
          </p:nvSpPr>
          <p:spPr>
            <a:xfrm>
              <a:off x="2196194" y="4861360"/>
              <a:ext cx="2705805" cy="738664"/>
            </a:xfrm>
            <a:prstGeom prst="rect">
              <a:avLst/>
            </a:prstGeom>
            <a:noFill/>
          </p:spPr>
          <p:txBody>
            <a:bodyPr wrap="none" rtlCol="0">
              <a:spAutoFit/>
            </a:bodyPr>
            <a:lstStyle/>
            <a:p>
              <a:r>
                <a:rPr lang="en-US" altLang="ja-JP" sz="1400" dirty="0">
                  <a:latin typeface="+mj-lt"/>
                </a:rPr>
                <a:t>Deployment</a:t>
              </a:r>
              <a:r>
                <a:rPr lang="ja-JP" altLang="en-US" sz="1400" dirty="0">
                  <a:latin typeface="+mj-lt"/>
                </a:rPr>
                <a:t> </a:t>
              </a:r>
              <a:r>
                <a:rPr lang="en-US" altLang="ja-JP" sz="1400" dirty="0">
                  <a:latin typeface="+mj-lt"/>
                </a:rPr>
                <a:t>scenario</a:t>
              </a:r>
            </a:p>
            <a:p>
              <a:pPr marL="285744" indent="-285744">
                <a:buFontTx/>
                <a:buChar char="-"/>
              </a:pPr>
              <a:r>
                <a:rPr lang="en-US" altLang="ja-JP" sz="1400" dirty="0">
                  <a:latin typeface="+mj-lt"/>
                </a:rPr>
                <a:t>Collocated</a:t>
              </a:r>
            </a:p>
            <a:p>
              <a:pPr marL="285744" indent="-285744">
                <a:buFontTx/>
                <a:buChar char="-"/>
              </a:pPr>
              <a:r>
                <a:rPr lang="en-US" altLang="ja-JP" sz="1400" dirty="0">
                  <a:latin typeface="+mj-lt"/>
                </a:rPr>
                <a:t>Different antenna pattern</a:t>
              </a:r>
              <a:endParaRPr lang="ja-JP" altLang="en-US" sz="1400" dirty="0">
                <a:latin typeface="+mj-lt"/>
              </a:endParaRPr>
            </a:p>
          </p:txBody>
        </p:sp>
        <p:sp>
          <p:nvSpPr>
            <p:cNvPr id="49" name="正方形/長方形 48">
              <a:extLst>
                <a:ext uri="{FF2B5EF4-FFF2-40B4-BE49-F238E27FC236}">
                  <a16:creationId xmlns:a16="http://schemas.microsoft.com/office/drawing/2014/main" id="{38BB2614-4EFE-4943-9FE3-EB8762B7B75B}"/>
                </a:ext>
              </a:extLst>
            </p:cNvPr>
            <p:cNvSpPr/>
            <p:nvPr/>
          </p:nvSpPr>
          <p:spPr>
            <a:xfrm>
              <a:off x="3102916" y="4261900"/>
              <a:ext cx="2325119" cy="599459"/>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51" name="正方形/長方形 50">
              <a:extLst>
                <a:ext uri="{FF2B5EF4-FFF2-40B4-BE49-F238E27FC236}">
                  <a16:creationId xmlns:a16="http://schemas.microsoft.com/office/drawing/2014/main" id="{24CCC335-69C2-4978-8D1D-E1EFBE15F5DA}"/>
                </a:ext>
              </a:extLst>
            </p:cNvPr>
            <p:cNvSpPr/>
            <p:nvPr/>
          </p:nvSpPr>
          <p:spPr>
            <a:xfrm>
              <a:off x="3833240" y="4334045"/>
              <a:ext cx="753188" cy="4551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rPr>
                <a:t>4 Rx Chain</a:t>
              </a:r>
              <a:endParaRPr lang="ja-JP" altLang="en-US" sz="1400">
                <a:solidFill>
                  <a:schemeClr val="tx1"/>
                </a:solidFill>
              </a:endParaRPr>
            </a:p>
          </p:txBody>
        </p:sp>
        <p:sp>
          <p:nvSpPr>
            <p:cNvPr id="52" name="テキスト ボックス 51">
              <a:extLst>
                <a:ext uri="{FF2B5EF4-FFF2-40B4-BE49-F238E27FC236}">
                  <a16:creationId xmlns:a16="http://schemas.microsoft.com/office/drawing/2014/main" id="{AA0D3BEE-89B0-481D-B61B-6D8B39CE5F46}"/>
                </a:ext>
              </a:extLst>
            </p:cNvPr>
            <p:cNvSpPr txBox="1"/>
            <p:nvPr/>
          </p:nvSpPr>
          <p:spPr>
            <a:xfrm>
              <a:off x="3277938" y="1850228"/>
              <a:ext cx="1156086" cy="369332"/>
            </a:xfrm>
            <a:prstGeom prst="rect">
              <a:avLst/>
            </a:prstGeom>
            <a:noFill/>
          </p:spPr>
          <p:txBody>
            <a:bodyPr wrap="none" rtlCol="0">
              <a:spAutoFit/>
            </a:bodyPr>
            <a:lstStyle/>
            <a:p>
              <a:r>
                <a:rPr lang="en-US" altLang="ja-JP" dirty="0" err="1"/>
                <a:t>eNB</a:t>
              </a:r>
              <a:r>
                <a:rPr lang="en-US" altLang="ja-JP" sz="1200" dirty="0"/>
                <a:t>(cc#1)</a:t>
              </a:r>
              <a:endParaRPr lang="ja-JP" altLang="en-US" dirty="0"/>
            </a:p>
          </p:txBody>
        </p:sp>
        <p:sp>
          <p:nvSpPr>
            <p:cNvPr id="53" name="テキスト ボックス 52">
              <a:extLst>
                <a:ext uri="{FF2B5EF4-FFF2-40B4-BE49-F238E27FC236}">
                  <a16:creationId xmlns:a16="http://schemas.microsoft.com/office/drawing/2014/main" id="{1A7BA050-6A03-4576-BDF0-5DD9DA664B41}"/>
                </a:ext>
              </a:extLst>
            </p:cNvPr>
            <p:cNvSpPr txBox="1"/>
            <p:nvPr/>
          </p:nvSpPr>
          <p:spPr>
            <a:xfrm>
              <a:off x="4328903" y="1850228"/>
              <a:ext cx="1162498" cy="369332"/>
            </a:xfrm>
            <a:prstGeom prst="rect">
              <a:avLst/>
            </a:prstGeom>
            <a:noFill/>
          </p:spPr>
          <p:txBody>
            <a:bodyPr wrap="none" rtlCol="0">
              <a:spAutoFit/>
            </a:bodyPr>
            <a:lstStyle/>
            <a:p>
              <a:pPr lvl="0"/>
              <a:r>
                <a:rPr lang="en-US" altLang="ja-JP" err="1">
                  <a:solidFill>
                    <a:srgbClr val="262626"/>
                  </a:solidFill>
                </a:rPr>
                <a:t>gNB</a:t>
              </a:r>
              <a:r>
                <a:rPr lang="en-US" altLang="ja-JP" sz="1200">
                  <a:solidFill>
                    <a:srgbClr val="262626"/>
                  </a:solidFill>
                </a:rPr>
                <a:t>(cc#2)</a:t>
              </a:r>
              <a:endParaRPr lang="ja-JP" altLang="en-US">
                <a:solidFill>
                  <a:srgbClr val="262626"/>
                </a:solidFill>
              </a:endParaRPr>
            </a:p>
          </p:txBody>
        </p:sp>
        <p:sp>
          <p:nvSpPr>
            <p:cNvPr id="54" name="テキスト ボックス 53">
              <a:extLst>
                <a:ext uri="{FF2B5EF4-FFF2-40B4-BE49-F238E27FC236}">
                  <a16:creationId xmlns:a16="http://schemas.microsoft.com/office/drawing/2014/main" id="{F633A219-4241-461D-BBA8-DF5F3222804C}"/>
                </a:ext>
              </a:extLst>
            </p:cNvPr>
            <p:cNvSpPr txBox="1"/>
            <p:nvPr/>
          </p:nvSpPr>
          <p:spPr>
            <a:xfrm>
              <a:off x="2040212" y="1807206"/>
              <a:ext cx="1299651" cy="338554"/>
            </a:xfrm>
            <a:prstGeom prst="rect">
              <a:avLst/>
            </a:prstGeom>
            <a:solidFill>
              <a:srgbClr val="A6A6A6"/>
            </a:solidFill>
          </p:spPr>
          <p:txBody>
            <a:bodyPr wrap="none" rtlCol="0">
              <a:spAutoFit/>
            </a:bodyPr>
            <a:lstStyle/>
            <a:p>
              <a:r>
                <a:rPr lang="en-US" altLang="ja-JP" sz="1600" b="1" dirty="0">
                  <a:solidFill>
                    <a:schemeClr val="bg1"/>
                  </a:solidFill>
                </a:rPr>
                <a:t>Rel-16/17</a:t>
              </a:r>
              <a:endParaRPr lang="ja-JP" altLang="en-US" sz="1600" b="1" dirty="0">
                <a:solidFill>
                  <a:schemeClr val="bg1"/>
                </a:solidFill>
              </a:endParaRPr>
            </a:p>
          </p:txBody>
        </p:sp>
        <p:sp>
          <p:nvSpPr>
            <p:cNvPr id="55" name="テキスト ボックス 54">
              <a:extLst>
                <a:ext uri="{FF2B5EF4-FFF2-40B4-BE49-F238E27FC236}">
                  <a16:creationId xmlns:a16="http://schemas.microsoft.com/office/drawing/2014/main" id="{EAA8FBC9-DDD0-4C3F-8C40-E408C9CEB134}"/>
                </a:ext>
              </a:extLst>
            </p:cNvPr>
            <p:cNvSpPr txBox="1"/>
            <p:nvPr/>
          </p:nvSpPr>
          <p:spPr>
            <a:xfrm>
              <a:off x="2747717" y="3422427"/>
              <a:ext cx="2566728" cy="369332"/>
            </a:xfrm>
            <a:prstGeom prst="rect">
              <a:avLst/>
            </a:prstGeom>
            <a:noFill/>
          </p:spPr>
          <p:txBody>
            <a:bodyPr wrap="none" rtlCol="0">
              <a:spAutoFit/>
            </a:bodyPr>
            <a:lstStyle/>
            <a:p>
              <a:r>
                <a:rPr lang="en-US" altLang="ja-JP" dirty="0"/>
                <a:t>PSD imbalance </a:t>
              </a:r>
              <a:r>
                <a:rPr lang="ja-JP" altLang="en-US" dirty="0"/>
                <a:t>≦</a:t>
              </a:r>
              <a:r>
                <a:rPr lang="en-US" altLang="ja-JP" dirty="0"/>
                <a:t>6dB</a:t>
              </a:r>
            </a:p>
          </p:txBody>
        </p:sp>
      </p:grpSp>
      <p:sp>
        <p:nvSpPr>
          <p:cNvPr id="4" name="テキスト ボックス 3">
            <a:extLst>
              <a:ext uri="{FF2B5EF4-FFF2-40B4-BE49-F238E27FC236}">
                <a16:creationId xmlns:a16="http://schemas.microsoft.com/office/drawing/2014/main" id="{C29D4B52-F6AD-8FBC-84E5-607814121FE5}"/>
              </a:ext>
            </a:extLst>
          </p:cNvPr>
          <p:cNvSpPr txBox="1"/>
          <p:nvPr/>
        </p:nvSpPr>
        <p:spPr>
          <a:xfrm>
            <a:off x="5601134" y="3098492"/>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5" name="テキスト ボックス 4">
            <a:extLst>
              <a:ext uri="{FF2B5EF4-FFF2-40B4-BE49-F238E27FC236}">
                <a16:creationId xmlns:a16="http://schemas.microsoft.com/office/drawing/2014/main" id="{43F7BD9F-E619-9DC9-54A6-DDEA921515BD}"/>
              </a:ext>
            </a:extLst>
          </p:cNvPr>
          <p:cNvSpPr txBox="1"/>
          <p:nvPr/>
        </p:nvSpPr>
        <p:spPr>
          <a:xfrm>
            <a:off x="6543489" y="3107171"/>
            <a:ext cx="426720" cy="338554"/>
          </a:xfrm>
          <a:prstGeom prst="rect">
            <a:avLst/>
          </a:prstGeom>
          <a:noFill/>
        </p:spPr>
        <p:txBody>
          <a:bodyPr wrap="none" rtlCol="0">
            <a:spAutoFit/>
          </a:bodyPr>
          <a:lstStyle/>
          <a:p>
            <a:r>
              <a:rPr lang="en-US" altLang="ja-JP" sz="1600" dirty="0">
                <a:solidFill>
                  <a:schemeClr val="bg1">
                    <a:lumMod val="50000"/>
                  </a:schemeClr>
                </a:solidFill>
              </a:rPr>
              <a:t>4L</a:t>
            </a:r>
          </a:p>
        </p:txBody>
      </p:sp>
      <p:sp>
        <p:nvSpPr>
          <p:cNvPr id="83" name="テキスト ボックス 82">
            <a:extLst>
              <a:ext uri="{FF2B5EF4-FFF2-40B4-BE49-F238E27FC236}">
                <a16:creationId xmlns:a16="http://schemas.microsoft.com/office/drawing/2014/main" id="{60D84203-E068-4312-8AE3-7A6B9B219026}"/>
              </a:ext>
            </a:extLst>
          </p:cNvPr>
          <p:cNvSpPr txBox="1"/>
          <p:nvPr/>
        </p:nvSpPr>
        <p:spPr>
          <a:xfrm>
            <a:off x="3992613" y="4306779"/>
            <a:ext cx="1250663" cy="369332"/>
          </a:xfrm>
          <a:prstGeom prst="rect">
            <a:avLst/>
          </a:prstGeom>
          <a:noFill/>
        </p:spPr>
        <p:txBody>
          <a:bodyPr wrap="none" rtlCol="0">
            <a:spAutoFit/>
          </a:bodyPr>
          <a:lstStyle/>
          <a:p>
            <a:pPr algn="ctr"/>
            <a:r>
              <a:rPr lang="en-US" altLang="ja-JP" dirty="0"/>
              <a:t>Handheld</a:t>
            </a:r>
            <a:endParaRPr lang="ja-JP" altLang="en-US" dirty="0"/>
          </a:p>
        </p:txBody>
      </p:sp>
    </p:spTree>
    <p:extLst>
      <p:ext uri="{BB962C8B-B14F-4D97-AF65-F5344CB8AC3E}">
        <p14:creationId xmlns:p14="http://schemas.microsoft.com/office/powerpoint/2010/main" val="1626399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2673FAF-275E-4970-8F60-A45B7F6CE09C}"/>
              </a:ext>
            </a:extLst>
          </p:cNvPr>
          <p:cNvSpPr>
            <a:spLocks noGrp="1"/>
          </p:cNvSpPr>
          <p:nvPr>
            <p:ph type="title"/>
          </p:nvPr>
        </p:nvSpPr>
        <p:spPr/>
        <p:txBody>
          <a:bodyPr>
            <a:noAutofit/>
          </a:bodyPr>
          <a:lstStyle/>
          <a:p>
            <a:r>
              <a:rPr lang="en-US" altLang="ja-JP" b="1" dirty="0">
                <a:cs typeface="Calibri" panose="020F0502020204030204" pitchFamily="34" charset="0"/>
              </a:rPr>
              <a:t>Potential Objectives</a:t>
            </a:r>
            <a:endParaRPr kumimoji="1" lang="ja-JP" altLang="en-US" dirty="0"/>
          </a:p>
        </p:txBody>
      </p:sp>
      <p:sp>
        <p:nvSpPr>
          <p:cNvPr id="9" name="コンテンツ プレースホルダー 2">
            <a:extLst>
              <a:ext uri="{FF2B5EF4-FFF2-40B4-BE49-F238E27FC236}">
                <a16:creationId xmlns:a16="http://schemas.microsoft.com/office/drawing/2014/main" id="{6BFFF332-5272-4EE7-A30E-34766C96217C}"/>
              </a:ext>
            </a:extLst>
          </p:cNvPr>
          <p:cNvSpPr>
            <a:spLocks noGrp="1"/>
          </p:cNvSpPr>
          <p:nvPr>
            <p:ph idx="1"/>
          </p:nvPr>
        </p:nvSpPr>
        <p:spPr>
          <a:xfrm>
            <a:off x="334435" y="899886"/>
            <a:ext cx="11523132" cy="5850538"/>
          </a:xfrm>
        </p:spPr>
        <p:txBody>
          <a:bodyPr>
            <a:normAutofit/>
          </a:bodyPr>
          <a:lstStyle/>
          <a:p>
            <a:pPr marL="436022" indent="-342891">
              <a:spcBef>
                <a:spcPts val="600"/>
              </a:spcBef>
            </a:pPr>
            <a:r>
              <a:rPr lang="en-US" altLang="ja-JP" sz="2800" dirty="0">
                <a:cs typeface="Calibri" panose="020F0502020204030204" pitchFamily="34" charset="0"/>
              </a:rPr>
              <a:t>Proposal</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UE requirements assuming MRTD&lt;CP and power imbalance &lt; [xx] dB for handheld</a:t>
            </a:r>
          </a:p>
          <a:p>
            <a:pPr marL="1039258" lvl="2" indent="-342891">
              <a:spcBef>
                <a:spcPts val="600"/>
              </a:spcBef>
              <a:buFont typeface="メイリオ" panose="020B0604030504040204" pitchFamily="50" charset="-128"/>
              <a:buChar char="⁃"/>
            </a:pPr>
            <a:r>
              <a:rPr lang="en-US" altLang="ja-JP" sz="1800" b="0" dirty="0">
                <a:cs typeface="Calibri" panose="020F0502020204030204" pitchFamily="34" charset="0"/>
              </a:rPr>
              <a:t>Without intended impacts on the network side</a:t>
            </a:r>
          </a:p>
          <a:p>
            <a:pPr marL="1039258" lvl="2" indent="-342891">
              <a:spcBef>
                <a:spcPts val="600"/>
              </a:spcBef>
            </a:pPr>
            <a:endParaRPr lang="en-US" altLang="ja-JP" sz="1800" dirty="0">
              <a:cs typeface="Calibri" panose="020F0502020204030204" pitchFamily="34" charset="0"/>
            </a:endParaRPr>
          </a:p>
          <a:p>
            <a:pPr marL="436022" indent="-342891">
              <a:spcBef>
                <a:spcPts val="600"/>
              </a:spcBef>
            </a:pPr>
            <a:r>
              <a:rPr lang="en-US" altLang="ja-JP" sz="2800" dirty="0">
                <a:cs typeface="Calibri" panose="020F0502020204030204" pitchFamily="34" charset="0"/>
              </a:rPr>
              <a:t>Assumption/Background</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4 : UE and NW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Type 2 requirements </a:t>
            </a:r>
            <a:r>
              <a:rPr lang="en-US" altLang="ja-JP" sz="1200" dirty="0">
                <a:cs typeface="Calibri" panose="020F0502020204030204" pitchFamily="34" charset="0"/>
              </a:rPr>
              <a:t>(</a:t>
            </a:r>
            <a:r>
              <a:rPr lang="en-US" altLang="ja-JP" sz="1200" dirty="0" err="1">
                <a:cs typeface="Calibri" panose="020F0502020204030204" pitchFamily="34" charset="0"/>
              </a:rPr>
              <a:t>Pwr</a:t>
            </a:r>
            <a:r>
              <a:rPr lang="en-US" altLang="ja-JP" sz="1200" dirty="0">
                <a:cs typeface="Calibri" panose="020F0502020204030204" pitchFamily="34" charset="0"/>
              </a:rPr>
              <a:t> imbalance:25dB, MRTD:33us)</a:t>
            </a:r>
            <a:r>
              <a:rPr lang="en-US" altLang="ja-JP" sz="1800" dirty="0">
                <a:cs typeface="Calibri" panose="020F0502020204030204" pitchFamily="34" charset="0"/>
              </a:rPr>
              <a:t> will be reused considering similar separated UE Rx chain.</a:t>
            </a:r>
          </a:p>
          <a:p>
            <a:pPr marL="800080" lvl="1" indent="-342891">
              <a:spcBef>
                <a:spcPts val="600"/>
              </a:spcBef>
              <a:buFont typeface="Arial" panose="020B0604020202020204" pitchFamily="34" charset="0"/>
              <a:buChar char="•"/>
            </a:pPr>
            <a:r>
              <a:rPr lang="en-US" altLang="ja-JP" sz="2000" b="0" dirty="0">
                <a:cs typeface="Calibri" panose="020F0502020204030204" pitchFamily="34" charset="0"/>
              </a:rPr>
              <a:t>Type 3 : UE sides</a:t>
            </a:r>
          </a:p>
          <a:p>
            <a:pPr marL="1039258" lvl="2" indent="-342891">
              <a:spcBef>
                <a:spcPts val="600"/>
              </a:spcBef>
              <a:buFont typeface="メイリオ" panose="020B0604030504040204" pitchFamily="50" charset="-128"/>
              <a:buChar char="⁃"/>
            </a:pPr>
            <a:r>
              <a:rPr lang="en-US" altLang="ja-JP" sz="1800" dirty="0">
                <a:cs typeface="Calibri" panose="020F0502020204030204" pitchFamily="34" charset="0"/>
              </a:rPr>
              <a:t>The LNA will be shared between 2CCs for Type 3. It means any gain change initiated by one CC will affect another CC. Then it is important that the timing between 2CCs is aligned to some extent.</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MRTD&lt;CP, no performance impact is expected. However, power imbalance might be almost same as Type 1.</a:t>
            </a:r>
          </a:p>
          <a:p>
            <a:pPr marL="1276318" lvl="3" indent="-342891">
              <a:spcBef>
                <a:spcPts val="600"/>
              </a:spcBef>
              <a:buFont typeface="メイリオ" panose="020B0604030504040204" pitchFamily="50" charset="-128"/>
              <a:buChar char="⁃"/>
            </a:pPr>
            <a:r>
              <a:rPr lang="en-US" altLang="ja-JP" sz="1534" dirty="0">
                <a:cs typeface="Calibri" panose="020F0502020204030204" pitchFamily="34" charset="0"/>
              </a:rPr>
              <a:t>If MRTD&gt;CP, the gain change due to one CC will impact the performance of another CC within the received symbol.</a:t>
            </a:r>
          </a:p>
          <a:p>
            <a:pPr marL="800089" lvl="1" indent="-342900">
              <a:spcBef>
                <a:spcPts val="600"/>
              </a:spcBef>
              <a:buFont typeface="Arial" panose="020B0604020202020204" pitchFamily="34" charset="0"/>
              <a:buChar char="•"/>
            </a:pPr>
            <a:r>
              <a:rPr lang="en-US" altLang="ja-JP" sz="2067" b="0" dirty="0">
                <a:cs typeface="Calibri" panose="020F0502020204030204" pitchFamily="34" charset="0"/>
              </a:rPr>
              <a:t>Type 3 : NW sides</a:t>
            </a:r>
          </a:p>
          <a:p>
            <a:pPr marL="1276327" lvl="3" indent="-342900">
              <a:spcBef>
                <a:spcPts val="600"/>
              </a:spcBef>
              <a:buFont typeface="メイリオ" panose="020B0604030504040204" pitchFamily="50" charset="-128"/>
              <a:buChar char="⁃"/>
            </a:pPr>
            <a:r>
              <a:rPr lang="en-US" altLang="ja-JP" sz="1534" b="0" dirty="0">
                <a:cs typeface="Calibri" panose="020F0502020204030204" pitchFamily="34" charset="0"/>
              </a:rPr>
              <a:t>If MRTD&lt;CP and additionally TAE/MRTD is tightened, it will impact the network deployment.</a:t>
            </a:r>
          </a:p>
          <a:p>
            <a:pPr marL="1276327" lvl="3" indent="-342900">
              <a:spcBef>
                <a:spcPts val="600"/>
              </a:spcBef>
              <a:buFont typeface="メイリオ" panose="020B0604030504040204" pitchFamily="50" charset="-128"/>
              <a:buChar char="⁃"/>
            </a:pPr>
            <a:r>
              <a:rPr lang="en-US" altLang="ja-JP" sz="1534" dirty="0">
                <a:cs typeface="Calibri" panose="020F0502020204030204" pitchFamily="34" charset="0"/>
              </a:rPr>
              <a:t>If MRTD&gt;CP, there seems to be no solutions for NW to avoid impacts for UE performance now.</a:t>
            </a:r>
            <a:endParaRPr lang="en-US" altLang="ja-JP" sz="1534" b="0" dirty="0">
              <a:cs typeface="Calibri" panose="020F0502020204030204" pitchFamily="34" charset="0"/>
            </a:endParaRPr>
          </a:p>
        </p:txBody>
      </p:sp>
    </p:spTree>
    <p:extLst>
      <p:ext uri="{BB962C8B-B14F-4D97-AF65-F5344CB8AC3E}">
        <p14:creationId xmlns:p14="http://schemas.microsoft.com/office/powerpoint/2010/main" val="129997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D536BCA-D14D-EB42-FDFA-35A836D85845}"/>
              </a:ext>
            </a:extLst>
          </p:cNvPr>
          <p:cNvSpPr>
            <a:spLocks noGrp="1"/>
          </p:cNvSpPr>
          <p:nvPr>
            <p:ph idx="1"/>
          </p:nvPr>
        </p:nvSpPr>
        <p:spPr/>
        <p:txBody>
          <a:bodyPr anchor="ctr"/>
          <a:lstStyle/>
          <a:p>
            <a:pPr marL="0" indent="0" algn="ctr">
              <a:buNone/>
            </a:pPr>
            <a:r>
              <a:rPr kumimoji="1" lang="en-US" altLang="ja-JP" sz="6000" dirty="0"/>
              <a:t>Appendix </a:t>
            </a:r>
          </a:p>
        </p:txBody>
      </p:sp>
    </p:spTree>
    <p:extLst>
      <p:ext uri="{BB962C8B-B14F-4D97-AF65-F5344CB8AC3E}">
        <p14:creationId xmlns:p14="http://schemas.microsoft.com/office/powerpoint/2010/main" val="347613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社内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社外用">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9_back">
  <a:themeElements>
    <a:clrScheme name="kddi-std">
      <a:dk1>
        <a:srgbClr val="262626"/>
      </a:dk1>
      <a:lt1>
        <a:srgbClr val="FFFFFF"/>
      </a:lt1>
      <a:dk2>
        <a:srgbClr val="EB5505"/>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3453</TotalTime>
  <Words>1899</Words>
  <Application>Microsoft Office PowerPoint</Application>
  <PresentationFormat>ワイド画面</PresentationFormat>
  <Paragraphs>388</Paragraphs>
  <Slides>13</Slides>
  <Notes>10</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6" baseType="lpstr">
      <vt:lpstr>HGP創英角ｺﾞｼｯｸUB</vt:lpstr>
      <vt:lpstr>Yu Gothic UI</vt:lpstr>
      <vt:lpstr>メイリオ</vt:lpstr>
      <vt:lpstr>游ゴシック</vt:lpstr>
      <vt:lpstr>Arial</vt:lpstr>
      <vt:lpstr>Calibri</vt:lpstr>
      <vt:lpstr>Cambria Math</vt:lpstr>
      <vt:lpstr>Times New Roman</vt:lpstr>
      <vt:lpstr>Wingdings</vt:lpstr>
      <vt:lpstr>社内用</vt:lpstr>
      <vt:lpstr>社外用</vt:lpstr>
      <vt:lpstr>99_back</vt:lpstr>
      <vt:lpstr>Equation.3</vt:lpstr>
      <vt:lpstr>Motivation on supporting Intra-band non-collocated EN-DC/NR-CA deployment in Release 20 (Type 3 UE for handheld)</vt:lpstr>
      <vt:lpstr>Justification : Spectrum point of view in Japan</vt:lpstr>
      <vt:lpstr>Justification : Spectrum point of view in Korea</vt:lpstr>
      <vt:lpstr>Justification</vt:lpstr>
      <vt:lpstr>Justification : Rel-20 potential enhancement area (table)</vt:lpstr>
      <vt:lpstr>Justification : Rel-20 potential enhancement area (figures)</vt:lpstr>
      <vt:lpstr>Reference) Type 1 UE</vt:lpstr>
      <vt:lpstr>Potential Objectives</vt:lpstr>
      <vt:lpstr>PowerPoint プレゼンテーション</vt:lpstr>
      <vt:lpstr>MRTD/CP for Intra-band non-contiguous </vt:lpstr>
      <vt:lpstr>Example) WI Objectives</vt:lpstr>
      <vt:lpstr>Example) WI Objectives </vt:lpstr>
      <vt:lpstr>PowerPoint プレゼンテーション</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Yasuki Suzuki</cp:lastModifiedBy>
  <cp:revision>213</cp:revision>
  <dcterms:created xsi:type="dcterms:W3CDTF">2022-04-28T01:12:53Z</dcterms:created>
  <dcterms:modified xsi:type="dcterms:W3CDTF">2025-03-28T06:07:03Z</dcterms:modified>
</cp:coreProperties>
</file>