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E9"/>
    <a:srgbClr val="0000FF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995" autoAdjust="0"/>
  </p:normalViewPr>
  <p:slideViewPr>
    <p:cSldViewPr snapToGrid="0">
      <p:cViewPr varScale="1">
        <p:scale>
          <a:sx n="109" d="100"/>
          <a:sy n="109" d="100"/>
        </p:scale>
        <p:origin x="107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Maastricht, Netherlands,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August,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701775"/>
              </p:ext>
            </p:extLst>
          </p:nvPr>
        </p:nvGraphicFramePr>
        <p:xfrm>
          <a:off x="76912" y="1273322"/>
          <a:ext cx="11819812" cy="475488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NR_Mob_enh2 (35)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NR_FR1_lessthan_5MHz_BW_demod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NR_demod_enh3_Part1 (11)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NR_n28_PC2_40MHz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NR_IoT_NTN_Bands (27)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NR_NTN_enh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NR_NTN_enh_SAN_UE_demod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NR_cov_enh2_demod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NR_MIMO_evo_DL_UL_demod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(SBFD)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Liehai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(42)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NR_MG_enh2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NR_MIMO_evo_DL_UL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Rel-18 Netw_Energy_NR, Chaired by Zhongyi Shen (Huawei)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NR_redcap_enh_demod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NR_mobile_IAB_demod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NR_DSS_enh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Papers on PRACH format 1 for HAPS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[119/120] FS_NR_IMT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(33)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Netw_Energy_NR_enh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Netw_Energy_NR (28)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NR_NTN_enh_SAN_RF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NR_NTN_enh_SysParams_Coex_UERF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NR_netcon_repeater_RF (34)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[131/132] FS_Ambient_IoT_solutions_part1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(Rel-19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[203] Rel-18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FR2_multiRx,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Qian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Yang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913445"/>
              </p:ext>
            </p:extLst>
          </p:nvPr>
        </p:nvGraphicFramePr>
        <p:xfrm>
          <a:off x="85460" y="1273320"/>
          <a:ext cx="11792216" cy="441960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(48)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NR_PC2_RedCap_UE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NR_ENDC_RF_Ph4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 break: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Rel-19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NR_FR1_lessthan_5MHz_BW_Ph2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Meng Zhang (Intel)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NR_ATG_enh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NR_LPWUS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Rel-18 NR_Mob_enh2, Chaired by Qiming Li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(27)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NonCol_intraB_ENDC_NR_CA_Ph2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NR_duplex_evo (12)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Rel-18 TRP TRS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NR_FR1_TRP_TRS_enh, 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sng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Moray Rumney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Other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WG</a:t>
                      </a: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-led non-spectrum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FS_NR_IMT_part2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NR_FR1_lessthan_5MHz_BW_Ph2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Rel-19 NR_LPWUS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Xusheng Wei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NTN_testing_NGSO_channel_model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NR_NTN_Ph3_General_SAN_RF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FS_Ambient_IoT_solutions_part1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FS_Ambient_IoT_solutions_part2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(30)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NR_RRM_Ph5_Part2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(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NR_NTN_Ku_Band_UE_SAN_RF (8) (SAN part)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Andrey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Chervyakov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ad hoc or continue main session if delay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949868"/>
              </p:ext>
            </p:extLst>
          </p:nvPr>
        </p:nvGraphicFramePr>
        <p:xfrm>
          <a:off x="85460" y="1273321"/>
          <a:ext cx="11792213" cy="3820474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(60)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NR_MIMO_Ph5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 (31)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 (8)  (UE part)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NR_IoT_NTN_less_than_5MHz_UERF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[201] 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(33)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Rel-17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(201)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IoT_NTN_Ph3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NR_MIMO_evo_DL_UL Chaired by Yanze Fu (Samsung)</a:t>
                      </a: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FS_NR_DL_Frag_Carrier (22)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[224] NR_Mob_Ph4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 intraB_CA_ITS_part1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 intraB_CA_ITS_part2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NR_FR1_5MHz_BW_Ph2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NonCol_intraB_ENDC_NR_CA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NR_ATG_enh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NR_pos_enh2 (82)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(48)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 (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Continue main session if delayed 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Rel-18 NR_MG_enh2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Moray Rumney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Cricket on Wednesday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537317"/>
              </p:ext>
            </p:extLst>
          </p:nvPr>
        </p:nvGraphicFramePr>
        <p:xfrm>
          <a:off x="85460" y="1273320"/>
          <a:ext cx="11820790" cy="3127119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(73)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NR_SCM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NR_demod_Ph5 (22)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NR_reply_LS_UE_RF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UERF_Spec_Improvement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 (104)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NR_IoT_NTN_req_test_enh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OTA_Maintenance (4)</a:t>
                      </a: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R18_UERF_maintenance_Part1 (71)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(23)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 (51)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Rel-18 topics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#2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[218][219] Rel-19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616684"/>
              </p:ext>
            </p:extLst>
          </p:nvPr>
        </p:nvGraphicFramePr>
        <p:xfrm>
          <a:off x="85456" y="1273321"/>
          <a:ext cx="11811269" cy="3512576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TRP_TRS_MIMO_OTA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矩形 107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矩形 108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矩形 10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矩形 110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August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23</a:t>
            </a:r>
            <a:r>
              <a:rPr lang="en-US" sz="1400" baseline="30000" dirty="0">
                <a:solidFill>
                  <a:srgbClr val="FF0000"/>
                </a:solidFill>
              </a:rPr>
              <a:t>rd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August 9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1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~16) </a:t>
            </a:r>
          </a:p>
        </p:txBody>
      </p:sp>
      <p:sp>
        <p:nvSpPr>
          <p:cNvPr id="126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19~22)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 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 assignment before Mon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number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Registration</a:t>
            </a:r>
          </a:p>
        </p:txBody>
      </p:sp>
      <p:sp>
        <p:nvSpPr>
          <p:cNvPr id="13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summary for topics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1000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</a:t>
            </a: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submission by Saturday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6257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review &amp; 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Initial list for block approval for basket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flag for block 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updated list for block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allocation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TS/TR</a:t>
            </a: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Check-in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conference call (US/China meeting)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CR for maintenance 2:30pm on Thursday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How to access contributions</a:t>
            </a:r>
          </a:p>
        </p:txBody>
      </p:sp>
      <p:sp>
        <p:nvSpPr>
          <p:cNvPr id="14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Meeting schedule &amp; Ad hoc chair assignment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22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List of email threads for post-meeting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Pre-RAN Action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MCC 3GU parsing tool</a:t>
            </a:r>
          </a:p>
        </p:txBody>
      </p:sp>
      <p:sp>
        <p:nvSpPr>
          <p:cNvPr id="1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7" name="文本框 156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158" name="文本框 157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159" name="文本框 158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160" name="文本框 159"/>
          <p:cNvSpPr txBox="1"/>
          <p:nvPr/>
        </p:nvSpPr>
        <p:spPr>
          <a:xfrm>
            <a:off x="769925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161" name="文本框 160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162" name="文本框 161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163" name="文本框 162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64" name="文本框 163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165" name="文本框 164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166" name="文本框 165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167" name="文本框 166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8" name="文本框 167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9" name="文本框 168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70" name="文本框 169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171" name="文本框 170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17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3" name="文本框 172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174" name="文本框 173"/>
          <p:cNvSpPr txBox="1"/>
          <p:nvPr/>
        </p:nvSpPr>
        <p:spPr>
          <a:xfrm>
            <a:off x="769925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1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nwm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maintenance  before Sunday</a:t>
            </a:r>
          </a:p>
        </p:txBody>
      </p:sp>
      <p:sp>
        <p:nvSpPr>
          <p:cNvPr id="1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7" name="文本框 176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178" name="文本框 17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79" name="文本框 178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80" name="文本框 179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dirty="0" err="1"/>
              <a:t>Brightlands</a:t>
            </a:r>
            <a:r>
              <a:rPr lang="en-US" altLang="zh-CN" sz="1200" dirty="0"/>
              <a:t> Foyer, level 1 (300)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0.5 Paris (120)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1.6 Dolomites (114)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1.5 Transantarctic (51)</a:t>
            </a:r>
            <a:endParaRPr lang="en-US" altLang="zh-CN" sz="1200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2C8A1FA2-E8BF-4377-B826-1A230A2180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49" y="2720426"/>
            <a:ext cx="4645718" cy="3424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椭圆 17">
            <a:extLst>
              <a:ext uri="{FF2B5EF4-FFF2-40B4-BE49-F238E27FC236}">
                <a16:creationId xmlns:a16="http://schemas.microsoft.com/office/drawing/2014/main" id="{FEE73704-5865-475E-9D2B-948D9ECB5DFC}"/>
              </a:ext>
            </a:extLst>
          </p:cNvPr>
          <p:cNvSpPr/>
          <p:nvPr/>
        </p:nvSpPr>
        <p:spPr bwMode="auto">
          <a:xfrm>
            <a:off x="947737" y="3625231"/>
            <a:ext cx="1390651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65AFE98B-FEB0-4CEC-8675-D17D3A223295}"/>
              </a:ext>
            </a:extLst>
          </p:cNvPr>
          <p:cNvSpPr/>
          <p:nvPr/>
        </p:nvSpPr>
        <p:spPr bwMode="auto">
          <a:xfrm>
            <a:off x="3148013" y="5339732"/>
            <a:ext cx="376238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70F9F042-5BBB-4C8A-8E37-477DC49C4901}"/>
              </a:ext>
            </a:extLst>
          </p:cNvPr>
          <p:cNvSpPr/>
          <p:nvPr/>
        </p:nvSpPr>
        <p:spPr bwMode="auto">
          <a:xfrm>
            <a:off x="3524250" y="5339732"/>
            <a:ext cx="585787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2C1CE5B8-3178-4FD9-9C14-5E4610417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052" y="2713115"/>
            <a:ext cx="5034715" cy="3776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椭圆 24">
            <a:extLst>
              <a:ext uri="{FF2B5EF4-FFF2-40B4-BE49-F238E27FC236}">
                <a16:creationId xmlns:a16="http://schemas.microsoft.com/office/drawing/2014/main" id="{19EC1693-9E55-436A-80FF-51DBC7E9CEAF}"/>
              </a:ext>
            </a:extLst>
          </p:cNvPr>
          <p:cNvSpPr/>
          <p:nvPr/>
        </p:nvSpPr>
        <p:spPr bwMode="auto">
          <a:xfrm>
            <a:off x="9719310" y="4329113"/>
            <a:ext cx="933450" cy="882997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D25F0965-8741-4E3C-AC79-9EF222BF5974}"/>
              </a:ext>
            </a:extLst>
          </p:cNvPr>
          <p:cNvSpPr txBox="1"/>
          <p:nvPr/>
        </p:nvSpPr>
        <p:spPr>
          <a:xfrm>
            <a:off x="4481332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1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83C96105-E6A5-44E5-AABD-435E6A9D9697}"/>
              </a:ext>
            </a:extLst>
          </p:cNvPr>
          <p:cNvSpPr txBox="1"/>
          <p:nvPr/>
        </p:nvSpPr>
        <p:spPr>
          <a:xfrm>
            <a:off x="11003033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0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5290F7BB-20EB-4220-B5E7-F4DA0C50834A}"/>
              </a:ext>
            </a:extLst>
          </p:cNvPr>
          <p:cNvSpPr txBox="1"/>
          <p:nvPr/>
        </p:nvSpPr>
        <p:spPr>
          <a:xfrm>
            <a:off x="323284" y="3455954"/>
            <a:ext cx="152157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1D252F9A-07FF-44E5-AC9B-D7005DA49AA5}"/>
              </a:ext>
            </a:extLst>
          </p:cNvPr>
          <p:cNvSpPr txBox="1"/>
          <p:nvPr/>
        </p:nvSpPr>
        <p:spPr>
          <a:xfrm>
            <a:off x="1991228" y="6115634"/>
            <a:ext cx="1547218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0000FF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B385ED8-4722-4958-B0A8-41F5BA0EAC80}"/>
              </a:ext>
            </a:extLst>
          </p:cNvPr>
          <p:cNvSpPr txBox="1"/>
          <p:nvPr/>
        </p:nvSpPr>
        <p:spPr>
          <a:xfrm>
            <a:off x="4070827" y="5074869"/>
            <a:ext cx="1526956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Ad hoc room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1A39699A-3F31-4421-8E72-1CE9868763ED}"/>
              </a:ext>
            </a:extLst>
          </p:cNvPr>
          <p:cNvSpPr txBox="1"/>
          <p:nvPr/>
        </p:nvSpPr>
        <p:spPr>
          <a:xfrm>
            <a:off x="10544359" y="5170455"/>
            <a:ext cx="149432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infopath/2007/PartnerControls"/>
    <ds:schemaRef ds:uri="23d77754-4ccc-4c57-9291-cab09e81894a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a915fe38-2618-47b6-8303-829fb71466d5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386997</TotalTime>
  <Words>2911</Words>
  <Application>Microsoft Office PowerPoint</Application>
  <PresentationFormat>宽屏</PresentationFormat>
  <Paragraphs>399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3181</cp:revision>
  <cp:lastPrinted>2016-09-15T08:31:35Z</cp:lastPrinted>
  <dcterms:created xsi:type="dcterms:W3CDTF">2009-11-27T05:15:11Z</dcterms:created>
  <dcterms:modified xsi:type="dcterms:W3CDTF">2024-08-15T04:33:10Z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(3)LNQ2OWLWj2T28Vst7XeEUy5MO+n69pLeS0iEZ7X7015UNWG3OZrLBoRlh4JzLoPFq8UpVC7t
eEWVHUYG5JCMHXQQoT+UvDVyC3qZYZiYzeJ+ZOW+lHTlxRC03FqmJr+TcgxOqzCLjE2bTiCL
gGBh1B3k6mViok5ECU/27FG+z8jHEcPHIIbjGJ5vCKwrfVLrvO6PO1P6pwyp5zK1VbfR0cnU
+s2drBQYEpmRAOhmRz</vt:lpwstr>
  </property>
  <property fmtid="{D5CDD505-2E9C-101B-9397-08002B2CF9AE}" pid="11" name="_2015_ms_pID_7253431">
    <vt:lpwstr>WRh+KxbvjqN7a3XEkQq3Z8Zx4odmJQnUVfV7NTR9kl5XzZQcbzs0Eu
XmIgxCwbYiHWzYlI0jXwwT0uP92gPw+6zAhIRtNI2aCFeZEJveliUJr90yakctNY7fwVOFjv
uFvEyRJb4CJgLT9qOuCEYhnT8q+XVPXw46Puhbaw/uDDeqxICcoXlBf+EBC9iguioU8kWPqc
kOLmeRREnBUoE5cl8JcSpf3RQtI4ZfXw70LT</vt:lpwstr>
  </property>
  <property fmtid="{D5CDD505-2E9C-101B-9397-08002B2CF9AE}" pid="12" name="_2015_ms_pID_7253432">
    <vt:lpwstr>JA==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1716110008</vt:lpwstr>
  </property>
</Properties>
</file>