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254"/>
    <a:srgbClr val="C6D254"/>
    <a:srgbClr val="72AF2F"/>
    <a:srgbClr val="FF3300"/>
    <a:srgbClr val="0000FF"/>
    <a:srgbClr val="CC00CC"/>
    <a:srgbClr val="FFCC00"/>
    <a:srgbClr val="72732F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535681"/>
              </p:ext>
            </p:extLst>
          </p:nvPr>
        </p:nvGraphicFramePr>
        <p:xfrm>
          <a:off x="102547" y="1273321"/>
          <a:ext cx="11955567" cy="3264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rgbClr val="C6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rgbClr val="C6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rgbClr val="C6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 FR2_enh_req_Ph3_part1/60min</a:t>
                      </a:r>
                    </a:p>
                    <a:p>
                      <a:r>
                        <a:rPr lang="en-US" altLang="zh-CN" sz="8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FR2_enh_req_Ph3_part2/60min</a:t>
                      </a:r>
                    </a:p>
                    <a:p>
                      <a:r>
                        <a:rPr lang="de-DE" altLang="zh-CN" sz="8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  <a:endParaRPr lang="zh-CN" sz="800" b="0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  <a:endParaRPr lang="zh-CN" sz="800" b="0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  <a:endParaRPr lang="zh-CN" sz="800" b="0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none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altLang="zh-CN" sz="800" b="0" u="none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NR_ATG_Demod/60 min</a:t>
                      </a:r>
                      <a:endParaRPr lang="en-US" sz="800" b="0" u="none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u="non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u="non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113] </a:t>
                      </a:r>
                      <a:r>
                        <a:rPr lang="en-US" altLang="zh-CN" sz="800" u="non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NR_700800900_combo_enh/60min/Huiping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FS_NR_LPWUS/60min/Ruixin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rgbClr val="C6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rgbClr val="C6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rgbClr val="C6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  <a:endParaRPr lang="zh-CN" sz="800" b="0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  <a:endParaRPr lang="zh-CN" sz="800" b="0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  <a:endParaRPr lang="zh-CN" sz="800" b="0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</a:t>
                      </a:r>
                      <a:r>
                        <a:rPr lang="en-US" altLang="zh-CN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</a:t>
                      </a: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C6D25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IoT_NTN_Demod_Part1/60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IoT_NTN_Demod_Part2/60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/60 min/Uesaka </a:t>
                      </a:r>
                      <a:r>
                        <a:rPr lang="zh-CN" altLang="en-US" sz="800" b="0" strike="noStrik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800" b="0" strike="noStrike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C6D254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rgbClr val="C6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rgbClr val="C6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rgbClr val="C6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rgbClr val="C6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30min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none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C6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C6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lang="en-US" altLang="zh-CN" sz="800" kern="1200" dirty="0" err="1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800" kern="1200" dirty="0" err="1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149] NR_UAV/30min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  <a:endParaRPr lang="zh-CN" altLang="zh-CN" sz="800" b="0" strike="noStrike" kern="1200" dirty="0" smtClean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  <a:endParaRPr lang="zh-CN" altLang="zh-CN" sz="800" b="0" strike="noStrike" kern="1200" dirty="0" smtClean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  <a:endParaRPr lang="zh-CN" altLang="zh-CN" sz="800" b="0" strike="noStrike" kern="1200" dirty="0" smtClean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800" b="0" strike="noStrike" kern="1200" dirty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de-DE" sz="800" b="0" strike="noStrike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317] RF_FR1_enh2_Demod_Part1/60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RF_FR1_enh2_Demod_Part2/60min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  <a:endParaRPr lang="de-DE" sz="800" b="0" u="none" strike="noStrike" kern="1200" dirty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0" kern="1200" dirty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none" strike="noStrike" kern="1200" baseline="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u="none" strike="noStrike" kern="1200" baseline="0" dirty="0" err="1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u="none" strike="noStrike" kern="1200" baseline="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[148] </a:t>
                      </a:r>
                      <a:r>
                        <a:rPr lang="en-US" altLang="zh-CN" sz="800" kern="1200" dirty="0" err="1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 smtClean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u="none" dirty="0" err="1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u="none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 (start with Topic #3)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kern="1200" dirty="0" smtClean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altLang="zh-CN" sz="800" b="0" strike="noStrike" kern="1200" dirty="0" smtClean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pt-BR" sz="800" b="0" strike="noStrike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B1D25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NR_ATG / 75min (Xiaoran)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altLang="zh-CN" sz="800" b="0" u="none" strike="noStrike" kern="1200" dirty="0" err="1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altLang="zh-CN" sz="800" b="0" u="none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Woong)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none" strike="noStrike" kern="1200" dirty="0" smtClean="0">
                          <a:solidFill>
                            <a:srgbClr val="B1D25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752132"/>
              </p:ext>
            </p:extLst>
          </p:nvPr>
        </p:nvGraphicFramePr>
        <p:xfrm>
          <a:off x="119641" y="1273321"/>
          <a:ext cx="11955567" cy="1893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/30 min/Michal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NR_netcon_repeater_RF/30min/Fei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NR_netcon_repeater_RFConforamnce/30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/60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[321] NR_HST_FR2_enh_Demod 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[325] NR_netcon_repeater_Demod/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[303] NR_ATG_BSRF /30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[304] NR_FR1_lessthan_5MHz_BW_BSRF/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[310] NR_NTN_enh_Part2/30 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80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2" name="矩形 1"/>
          <p:cNvSpPr/>
          <p:nvPr/>
        </p:nvSpPr>
        <p:spPr bwMode="auto">
          <a:xfrm>
            <a:off x="640935" y="5755694"/>
            <a:ext cx="2872616" cy="70567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278" y="6039077"/>
            <a:ext cx="56297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Legend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purl.org/dc/elements/1.1/"/>
    <ds:schemaRef ds:uri="23d77754-4ccc-4c57-9291-cab09e81894a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a915fe38-2618-47b6-8303-829fb71466d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354756</TotalTime>
  <Words>1077</Words>
  <Application>Microsoft Office PowerPoint</Application>
  <PresentationFormat>宽屏</PresentationFormat>
  <Paragraphs>257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1231</cp:revision>
  <cp:lastPrinted>2016-09-15T08:31:35Z</cp:lastPrinted>
  <dcterms:created xsi:type="dcterms:W3CDTF">2009-11-27T05:15:11Z</dcterms:created>
  <dcterms:modified xsi:type="dcterms:W3CDTF">2023-04-23T04:08:23Z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(3)wK8LwztHcHrbfTOc2KMbyYpDNaDcddtoQ3VFIGMYceCCPyIVQAciT/woQZNaniYX1W4/4gUT
zeEvcU69HX9EsQz6r5IDAah1bPaSyIuDKQEsB1GgaOYPRkdv/MP3o+h+EJ1dCTwdAc7XftQc
VULrZHmfByqSjVPQsENsN/zU86BhZywDT61BM6busSMFqpke/izLWKtGwiS+PhWnZ+Qlzorj
lHbHExAcqyfIOgsE4p</vt:lpwstr>
  </property>
  <property fmtid="{D5CDD505-2E9C-101B-9397-08002B2CF9AE}" pid="11" name="_2015_ms_pID_7253431">
    <vt:lpwstr>jf0cEoSDMgR3VsC/W31TMIzP2BSY8tb3dYR5bv1TNVSzzTzV1JLzHl
20brHU2V1774I4ZrMFQEWE0LIuQOmLJ0D/lwbpimjIa8cnCorBsI9Jqr9NU/kRANJEfrEp4g
jVJlAVg1VIMqa3F+4i0qC/UbVH5TZLtsTTqxnooL9o7io+FhwdVz/InZUPZKAA7Y16BNszeu
OlaqP29wANoCcU9i2Ynr5ti67/k062nyd9p1</vt:lpwstr>
  </property>
  <property fmtid="{D5CDD505-2E9C-101B-9397-08002B2CF9AE}" pid="12" name="_2015_ms_pID_7253432">
    <vt:lpwstr>TQ==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1681527601</vt:lpwstr>
  </property>
</Properties>
</file>