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505068"/>
              </p:ext>
            </p:extLst>
          </p:nvPr>
        </p:nvGraphicFramePr>
        <p:xfrm>
          <a:off x="102547" y="1273321"/>
          <a:ext cx="11955567" cy="3254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none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NR_ATG_Demod/60 min</a:t>
                      </a:r>
                      <a:endParaRPr lang="en-US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altLang="zh-CN" sz="80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151] </a:t>
                      </a:r>
                      <a:r>
                        <a:rPr lang="en-US" altLang="zh-CN" sz="80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113] NR_700800900_combo_enh/60min/Huiping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  <a:endParaRPr lang="zh-CN" sz="800" b="0" strike="noStrike" kern="120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  <a:endParaRPr 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non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</a:t>
                      </a:r>
                      <a:r>
                        <a:rPr lang="de-DE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de-DE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  <a:endParaRPr lang="de-DE" sz="800" b="0" u="none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none" strike="noStrike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none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136] 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altLang="zh-CN" sz="800" b="0" u="none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altLang="zh-CN" sz="800" b="0" u="none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640935" y="5755694"/>
            <a:ext cx="2872616" cy="70567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78" y="6039077"/>
            <a:ext cx="5629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Legend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23d77754-4ccc-4c57-9291-cab09e81894a"/>
    <ds:schemaRef ds:uri="http://www.w3.org/XML/1998/namespace"/>
    <ds:schemaRef ds:uri="http://schemas.microsoft.com/office/2006/documentManagement/types"/>
    <ds:schemaRef ds:uri="http://purl.org/dc/dcmitype/"/>
    <ds:schemaRef ds:uri="a915fe38-2618-47b6-8303-829fb71466d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349971</TotalTime>
  <Words>1063</Words>
  <Application>Microsoft Office PowerPoint</Application>
  <PresentationFormat>宽屏</PresentationFormat>
  <Paragraphs>256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1216</cp:revision>
  <cp:lastPrinted>2016-09-15T08:31:35Z</cp:lastPrinted>
  <dcterms:created xsi:type="dcterms:W3CDTF">2009-11-27T05:15:11Z</dcterms:created>
  <dcterms:modified xsi:type="dcterms:W3CDTF">2023-04-14T10:26:49Z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(3)1oYPt2e+MbA46UV45qKTXG40SN4TUSkQRMuXFC19PxBp/3lA7kKTkRlYrGibWk5ay47EPtOb
3I7Bk129pJi1CTsi/ODsTlBJjv3LfG3L4wCWnPw++TEAWw63nuy24suxB87ASb19b9dXGqoB
9ju+wIobqZiyqgetu+MIGiUGvBhs2HhshLHNqP76g76q9qXxACrW9yt42ZoFNiDJYW9Nlwta
TkmU3jMH+InIMDX0tt</vt:lpwstr>
  </property>
  <property fmtid="{D5CDD505-2E9C-101B-9397-08002B2CF9AE}" pid="11" name="_2015_ms_pID_7253431">
    <vt:lpwstr>h3fYd/us6X1KQKWhdPWiDGh79piKOnXz+X2x3vCUXbqlZfgyLDp6ka
3hTEu86+mq4nJKw/dX/VVQa6EfptPpTN0UkjI87DvGXlBLRJXuYYBUjTFEQfrZTiy0PUfe7W
KlOqZAFae4sMZqqVt852qMkUEdmoYTo/LCszYnVfjIoNdHcv8Dla0fXfc5RjYgbVjSWGEaMJ
+kI90Qahr0eVQB2s4zeiwjd2PGywDmqNThdh</vt:lpwstr>
  </property>
  <property fmtid="{D5CDD505-2E9C-101B-9397-08002B2CF9AE}" pid="12" name="_2015_ms_pID_7253432">
    <vt:lpwstr>Hg==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