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479135"/>
              </p:ext>
            </p:extLst>
          </p:nvPr>
        </p:nvGraphicFramePr>
        <p:xfrm>
          <a:off x="102547" y="1273321"/>
          <a:ext cx="11955567" cy="3915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</a:t>
                      </a:r>
                      <a:r>
                        <a:rPr lang="pt-BR" sz="8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sng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</a:t>
                      </a:r>
                      <a:r>
                        <a:rPr lang="en-US" sz="800" b="0" strike="sng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NR_ATG_Demod/60 min</a:t>
                      </a:r>
                      <a:endParaRPr lang="en-US" sz="800" b="0" u="sng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strike="sng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lang="en-US" altLang="zh-CN" sz="800" strike="sng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sng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u="sng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u="sng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strike="sngStrik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strike="sngStrike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strike="sngStrik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sng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NR_700800900_combo_enh/60min/Huiping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</a:t>
                      </a:r>
                      <a:r>
                        <a:rPr lang="de-DE" sz="8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  <a:endParaRPr lang="pt-BR" sz="800" b="0" u="sng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sng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sng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sng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sng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sng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sng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149] NR_UAV/30min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NR_ATG_Demod/60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</a:t>
                      </a:r>
                      <a:r>
                        <a:rPr lang="de-DE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sng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  <a:endParaRPr lang="de-DE" sz="800" b="0" u="sng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strike="sng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strike="sngStrike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strike="sng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</a:t>
                      </a: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FS_NR_LPWUS/60min/Ruixin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sng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u="sng" strike="noStrike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u="sng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  <a:endParaRPr lang="en-US" altLang="zh-CN" sz="800" u="sng" strike="noStrike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altLang="zh-CN" sz="800" b="0" u="sng" strike="noStrike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altLang="zh-CN" sz="800" b="0" u="sng" strike="noStrike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sz="800" b="0" strike="sng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sz="800" b="0" strike="sng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sz="8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9191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NR_netcon_repeater_RFConformance/60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/60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2006/metadata/properties"/>
    <ds:schemaRef ds:uri="23d77754-4ccc-4c57-9291-cab09e81894a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a915fe38-2618-47b6-8303-829fb71466d5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349933</TotalTime>
  <Words>1147</Words>
  <Application>Microsoft Office PowerPoint</Application>
  <PresentationFormat>宽屏</PresentationFormat>
  <Paragraphs>270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1210</cp:revision>
  <cp:lastPrinted>2016-09-15T08:31:35Z</cp:lastPrinted>
  <dcterms:created xsi:type="dcterms:W3CDTF">2009-11-27T05:15:11Z</dcterms:created>
  <dcterms:modified xsi:type="dcterms:W3CDTF">2023-04-13T12:36:28Z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(3)Yqiz93TfHneK4DP/dYjC20MEBgZ2h4gDDjc6uP0WQsBLPvNX/riw4Oc4YuPAiqeLftjl7sC9
RdBiW/ygIp6vy++oB0nYe0SsErEsu7KHYGeGcES1ajx+blr4Kdh6jjmMxEP44B/BtLEUY2Yf
N3QdoNCP2DbgN3mUHnDK5caXXmImaGrD2wKjqEkR9/GD5S51lDXNpBU66NJsEOjz+kXQ/UMN
1/pXr16TGuojbOqSRc</vt:lpwstr>
  </property>
  <property fmtid="{D5CDD505-2E9C-101B-9397-08002B2CF9AE}" pid="11" name="_2015_ms_pID_7253431">
    <vt:lpwstr>TpN/qHuRhUpYLskSn8zf+diB/Q8knSAXJRi3rf/6SWl0KLDHueQR+c
nYQoS81cg6n12E9z2pTGdmZ5vu0Lr7SvCDjffiRfggZ6sRHJYB4RaFIVGFaMlFiWg/skebOr
dS2cLl3iST1WaGasvL1Zz4P+dVVcVobbOeBVjk+oxOuNQgp1y3z+kAl9xrhUsRo8197ItSaq
V6UduGcrGIq0FrcJ7sPgh8fSWwTf6wIJ/5WM</vt:lpwstr>
  </property>
  <property fmtid="{D5CDD505-2E9C-101B-9397-08002B2CF9AE}" pid="12" name="_2015_ms_pID_7253432">
    <vt:lpwstr>OA==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