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FF3300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868267"/>
              </p:ext>
            </p:extLst>
          </p:nvPr>
        </p:nvGraphicFramePr>
        <p:xfrm>
          <a:off x="102547" y="1273321"/>
          <a:ext cx="11955567" cy="3498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 smtClean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Election of RAN4 Chair/5min</a:t>
                      </a:r>
                    </a:p>
                    <a:p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127] </a:t>
                      </a:r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FR2_enh_req_Ph3_part1/60min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</a:t>
                      </a:r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FR2_enh_req_Ph3_part2/55min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NR_NTN_enh_Par1 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IoT_NTN_Demod_Part1/45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IoT_NTN_Demod_Part2/45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NR_demod_enh3_Part1/45 min /Shan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Yang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RF_FR1_enh2_Demod_Part1/45 min/Tricia Li</a:t>
                      </a:r>
                      <a:endParaRPr lang="de-DE" sz="800" b="0" strike="noStrike" kern="1200" dirty="0">
                        <a:solidFill>
                          <a:srgbClr val="00B050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NR_NTN_enh_UERF/45min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LTE_NBeMTC_NTN_UERF/45min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[149] NR_UAV/30min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NR_ATG_Demod/60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RF_FR1_enh2_Demod_Part1/60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sz="800" b="0" strike="no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Woong)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42595"/>
              </p:ext>
            </p:extLst>
          </p:nvPr>
        </p:nvGraphicFramePr>
        <p:xfrm>
          <a:off x="119641" y="1273321"/>
          <a:ext cx="11955567" cy="2137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miniutes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NR_netcon_repeater_RFConformance/45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NTN Ka Band/45 min/Dorin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Duplex Evo co-existence/45 min/Xioaran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/45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/45 minutes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/45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</a:t>
                      </a:r>
                      <a:r>
                        <a:rPr lang="en-US" altLang="zh-CN" sz="8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to)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dcmitype/"/>
    <ds:schemaRef ds:uri="http://schemas.microsoft.com/office/2006/metadata/properties"/>
    <ds:schemaRef ds:uri="a915fe38-2618-47b6-8303-829fb71466d5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349431</TotalTime>
  <Words>1089</Words>
  <Application>Microsoft Office PowerPoint</Application>
  <PresentationFormat>宽屏</PresentationFormat>
  <Paragraphs>258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1200</cp:revision>
  <cp:lastPrinted>2016-09-15T08:31:35Z</cp:lastPrinted>
  <dcterms:created xsi:type="dcterms:W3CDTF">2009-11-27T05:15:11Z</dcterms:created>
  <dcterms:modified xsi:type="dcterms:W3CDTF">2023-04-13T01:52:07Z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(3)WNYwWDPE91EMU6QrbStvX47Y/JiAwUn+k1S4M4qHhi5A+gFSAjaih6sHpLAsfCkSnAnKudI1
4xHxiSVvd6ocZir2KLlQvc3+c43a1mTSB4TBU7RsW6DwD3YCvAebZldFTdTop5vYMy58YpWN
kqRT5ta8yd+zbF+cOdEae+lgsDGW8eTCdAvKhJZX//wzyhI1qI3C7vjags5gBq9DfKYqr89I
F3GmS8dTOhXpy1zjTu</vt:lpwstr>
  </property>
  <property fmtid="{D5CDD505-2E9C-101B-9397-08002B2CF9AE}" pid="11" name="_2015_ms_pID_7253431">
    <vt:lpwstr>LCFyHvTi8pa/Y79zPjzzwrUfnLviL0jamVBmiIMA5iqIq3KhHXx8l3
xBjPhQ8zm+c7MH/mAm2a3xWWrPZzGyoIlY+Yw+E2Fbtk4eNLTGKeY3QG1tZ64LYH0RVpYev9
YEvepAZoZoW3Q44iQZRGvg7ymmBKjxKa0L2PQrtgc/bbNNrJ0jMhb84wtNPjNrXwmPw0VLC1
WtteulWDhEGqREeWVaNv1pXK+PD5imGl1Aqm</vt:lpwstr>
  </property>
  <property fmtid="{D5CDD505-2E9C-101B-9397-08002B2CF9AE}" pid="12" name="_2015_ms_pID_7253432">
    <vt:lpwstr>5Q==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