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5" r:id="rId10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1CA823-2837-5B5B-AA27-E35EA9FDACC4}" name="Ericsson" initials="CB" userId="Ericsso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7" d="100"/>
          <a:sy n="87" d="100"/>
        </p:scale>
        <p:origin x="533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6B907380-3467-4D0F-864C-2EDB9CA0CEB1}"/>
    <pc:docChg chg="modSld">
      <pc:chgData name="Christian Bergljung" userId="b6ed368b-e657-4ae7-b07c-b1d9abf42404" providerId="ADAL" clId="{6B907380-3467-4D0F-864C-2EDB9CA0CEB1}" dt="2023-02-17T14:05:02.164" v="62" actId="20577"/>
      <pc:docMkLst>
        <pc:docMk/>
      </pc:docMkLst>
      <pc:sldChg chg="modSp mod">
        <pc:chgData name="Christian Bergljung" userId="b6ed368b-e657-4ae7-b07c-b1d9abf42404" providerId="ADAL" clId="{6B907380-3467-4D0F-864C-2EDB9CA0CEB1}" dt="2023-02-17T10:38:49.492" v="19" actId="20577"/>
        <pc:sldMkLst>
          <pc:docMk/>
          <pc:sldMk cId="2344933206" sldId="256"/>
        </pc:sldMkLst>
        <pc:spChg chg="mod">
          <ac:chgData name="Christian Bergljung" userId="b6ed368b-e657-4ae7-b07c-b1d9abf42404" providerId="ADAL" clId="{6B907380-3467-4D0F-864C-2EDB9CA0CEB1}" dt="2023-02-17T10:38:43.134" v="9" actId="20577"/>
          <ac:spMkLst>
            <pc:docMk/>
            <pc:sldMk cId="2344933206" sldId="256"/>
            <ac:spMk id="3" creationId="{BE01DA0A-80AB-4632-8754-6CD689799691}"/>
          </ac:spMkLst>
        </pc:spChg>
        <pc:spChg chg="mod">
          <ac:chgData name="Christian Bergljung" userId="b6ed368b-e657-4ae7-b07c-b1d9abf42404" providerId="ADAL" clId="{6B907380-3467-4D0F-864C-2EDB9CA0CEB1}" dt="2023-02-17T10:38:49.492" v="19" actId="20577"/>
          <ac:spMkLst>
            <pc:docMk/>
            <pc:sldMk cId="2344933206" sldId="256"/>
            <ac:spMk id="5" creationId="{B66553EB-1FDF-444F-B2B8-3A972A5DBC1C}"/>
          </ac:spMkLst>
        </pc:spChg>
      </pc:sldChg>
      <pc:sldChg chg="modSp mod">
        <pc:chgData name="Christian Bergljung" userId="b6ed368b-e657-4ae7-b07c-b1d9abf42404" providerId="ADAL" clId="{6B907380-3467-4D0F-864C-2EDB9CA0CEB1}" dt="2023-02-17T14:00:39.243" v="41" actId="20577"/>
        <pc:sldMkLst>
          <pc:docMk/>
          <pc:sldMk cId="1735919687" sldId="260"/>
        </pc:sldMkLst>
        <pc:spChg chg="mod">
          <ac:chgData name="Christian Bergljung" userId="b6ed368b-e657-4ae7-b07c-b1d9abf42404" providerId="ADAL" clId="{6B907380-3467-4D0F-864C-2EDB9CA0CEB1}" dt="2023-02-17T14:00:39.243" v="41" actId="20577"/>
          <ac:spMkLst>
            <pc:docMk/>
            <pc:sldMk cId="1735919687" sldId="260"/>
            <ac:spMk id="3" creationId="{AB9A3253-8797-452D-B89F-DC6858662BDD}"/>
          </ac:spMkLst>
        </pc:spChg>
      </pc:sldChg>
      <pc:sldChg chg="modSp mod">
        <pc:chgData name="Christian Bergljung" userId="b6ed368b-e657-4ae7-b07c-b1d9abf42404" providerId="ADAL" clId="{6B907380-3467-4D0F-864C-2EDB9CA0CEB1}" dt="2023-02-17T14:04:50.877" v="50" actId="20577"/>
        <pc:sldMkLst>
          <pc:docMk/>
          <pc:sldMk cId="3780440936" sldId="263"/>
        </pc:sldMkLst>
        <pc:spChg chg="mod">
          <ac:chgData name="Christian Bergljung" userId="b6ed368b-e657-4ae7-b07c-b1d9abf42404" providerId="ADAL" clId="{6B907380-3467-4D0F-864C-2EDB9CA0CEB1}" dt="2023-02-17T14:04:50.877" v="50" actId="20577"/>
          <ac:spMkLst>
            <pc:docMk/>
            <pc:sldMk cId="3780440936" sldId="263"/>
            <ac:spMk id="3" creationId="{95E92B70-F6A4-47BD-9971-8426626994FD}"/>
          </ac:spMkLst>
        </pc:spChg>
      </pc:sldChg>
      <pc:sldChg chg="modSp mod">
        <pc:chgData name="Christian Bergljung" userId="b6ed368b-e657-4ae7-b07c-b1d9abf42404" providerId="ADAL" clId="{6B907380-3467-4D0F-864C-2EDB9CA0CEB1}" dt="2023-02-17T14:05:02.164" v="62" actId="20577"/>
        <pc:sldMkLst>
          <pc:docMk/>
          <pc:sldMk cId="3835784440" sldId="265"/>
        </pc:sldMkLst>
        <pc:spChg chg="mod">
          <ac:chgData name="Christian Bergljung" userId="b6ed368b-e657-4ae7-b07c-b1d9abf42404" providerId="ADAL" clId="{6B907380-3467-4D0F-864C-2EDB9CA0CEB1}" dt="2023-02-17T14:05:02.164" v="62" actId="20577"/>
          <ac:spMkLst>
            <pc:docMk/>
            <pc:sldMk cId="3835784440" sldId="265"/>
            <ac:spMk id="3" creationId="{5C0C33A6-54FA-414C-8B1D-AFF1D5DD054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D9DC5-A5A0-469D-8A55-5E3C320F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A9A78A-6F83-41C2-8BA3-BDAE2AEEAF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0529F-2F2F-40D2-9E7D-25286B52E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C2D56-679C-4CC2-8049-30E72D1E5D13}" type="datetimeFigureOut">
              <a:rPr lang="en-SE" smtClean="0"/>
              <a:t>2023-02-17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4F0D51-7B11-4EA7-B8E9-230DAE867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A3D8E5-F593-4DB8-B145-72DD40892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A3FC-DF05-4DC8-AFF9-43C57DA2A47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99908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18711-BCA0-4C80-A62F-CFF1BD754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FAB323-7F0F-4CCF-BF10-D3E95FCFAA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3B73B0-B11D-48B6-A5CD-71C30A0C5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C2D56-679C-4CC2-8049-30E72D1E5D13}" type="datetimeFigureOut">
              <a:rPr lang="en-SE" smtClean="0"/>
              <a:t>2023-02-17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20B00-76FF-4110-A415-09D462F8D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FB9CB-BCDA-4E7D-BA42-49CF47353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A3FC-DF05-4DC8-AFF9-43C57DA2A47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420325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D2B341-657D-48F4-A6CF-6E27348358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F5C5BF-3780-4EEF-80C8-325BB8F941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D6087A-1093-435A-8714-B0C199FE7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C2D56-679C-4CC2-8049-30E72D1E5D13}" type="datetimeFigureOut">
              <a:rPr lang="en-SE" smtClean="0"/>
              <a:t>2023-02-17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963DD-50D8-4D1C-9916-6BF1B7EB4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D1769D-BD35-4E3C-A9AD-649CAB40C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A3FC-DF05-4DC8-AFF9-43C57DA2A47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101486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F6B3E-E0F2-4661-9D24-C2CD64C0C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32900-9E8C-48A0-8714-E4FDD95554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45223-00CF-49A2-9326-F6267EBD0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C2D56-679C-4CC2-8049-30E72D1E5D13}" type="datetimeFigureOut">
              <a:rPr lang="en-SE" smtClean="0"/>
              <a:t>2023-02-17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37D6AC-8099-4848-9E98-6ECF1D1CE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327D9A-2CC7-4537-AC6B-342DC6837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A3FC-DF05-4DC8-AFF9-43C57DA2A47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066175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65D12-E22F-4149-9524-E75036FBB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A80806-48CC-4ACC-9543-EC27867CE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CC854D-C551-4851-9EDB-1E48FEA38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C2D56-679C-4CC2-8049-30E72D1E5D13}" type="datetimeFigureOut">
              <a:rPr lang="en-SE" smtClean="0"/>
              <a:t>2023-02-17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994C73-B2AA-4072-B770-2C692F849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4AB071-53FE-4E94-8714-990ED8C77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A3FC-DF05-4DC8-AFF9-43C57DA2A47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517302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EBFA4-32FA-4644-9780-C5C923C9A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37592E-6605-4F2C-8311-067F6BFD92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3CCEC3-E639-4BC1-8437-B5C576F791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B8A7AE-56DD-4F00-A897-4D382E16A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C2D56-679C-4CC2-8049-30E72D1E5D13}" type="datetimeFigureOut">
              <a:rPr lang="en-SE" smtClean="0"/>
              <a:t>2023-02-17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F369A2-1635-4278-A4A9-BCD17662C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0B2C23-789C-4249-9502-A7EFECD77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A3FC-DF05-4DC8-AFF9-43C57DA2A47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999273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D7EE-0DE6-4AE8-9CFE-54357928F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0455AB-D14E-4A7F-82C5-EB0566A7F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2F291E-5EAA-4F1B-941F-96AD7D60FF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0FD0B3-52B7-4A09-9E33-E585B7FA29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2BEFA8-9355-4546-B0DB-F54786129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4D7D36-FAE2-4528-9185-77A75E44A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C2D56-679C-4CC2-8049-30E72D1E5D13}" type="datetimeFigureOut">
              <a:rPr lang="en-SE" smtClean="0"/>
              <a:t>2023-02-17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CA7B3C-7F45-4774-9CED-93EE4AEDD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DAF666-3300-4F97-A143-9777D954A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A3FC-DF05-4DC8-AFF9-43C57DA2A47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57397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555C32-F62F-4CE0-A388-7D43C8EE4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7D8252-B5F1-4466-8967-B9B6A4078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C2D56-679C-4CC2-8049-30E72D1E5D13}" type="datetimeFigureOut">
              <a:rPr lang="en-SE" smtClean="0"/>
              <a:t>2023-02-17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2FC546-9347-44CA-B869-5E900ABF1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F72F7C-FC30-4B50-BF80-B9EBD706A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A3FC-DF05-4DC8-AFF9-43C57DA2A47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487007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71E794-0693-4C71-87B4-F390C9BB3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C2D56-679C-4CC2-8049-30E72D1E5D13}" type="datetimeFigureOut">
              <a:rPr lang="en-SE" smtClean="0"/>
              <a:t>2023-02-17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EB28E4-676D-41EA-A2FF-6189383E5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90C94B-72BC-4AC9-AA82-FDFD06B41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A3FC-DF05-4DC8-AFF9-43C57DA2A47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757130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E310B-F3FE-466D-B278-E64AA57F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B4F165-6C25-40B0-B006-C31380597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0E0710-54E5-42C4-87F7-93E11245BA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3C9822-2BFB-4B9F-AEFD-CEBD867E8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C2D56-679C-4CC2-8049-30E72D1E5D13}" type="datetimeFigureOut">
              <a:rPr lang="en-SE" smtClean="0"/>
              <a:t>2023-02-17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A29B33-4FDF-4192-B21E-52C1E4E0E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112B33-7938-42A6-8A06-6CBA5135B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A3FC-DF05-4DC8-AFF9-43C57DA2A47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741995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AD56A-2D11-4E81-A49E-125E1E3BC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729457-6338-45F8-9509-B2738F13F7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634459-D48F-4F7A-BAF5-C659278740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D03CDD-F6DD-4137-A63C-9963C902F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C2D56-679C-4CC2-8049-30E72D1E5D13}" type="datetimeFigureOut">
              <a:rPr lang="en-SE" smtClean="0"/>
              <a:t>2023-02-17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29DA2C-591D-49F2-80DD-F48615B5B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6323F0-CDFF-46C5-90F7-0692F9841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A3FC-DF05-4DC8-AFF9-43C57DA2A47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111962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7DE8F4-EC8B-41BA-8D90-BE3D5D76B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C5C2DA-3C16-4022-973D-506D8943A0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75EA6-77EB-4F9A-9E3F-19BB9C77A9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C2D56-679C-4CC2-8049-30E72D1E5D13}" type="datetimeFigureOut">
              <a:rPr lang="en-SE" smtClean="0"/>
              <a:t>2023-02-17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014C6B-A5E2-42D4-A6E3-2375006415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B7F375-13DD-405D-B975-6AB13920E5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BA3FC-DF05-4DC8-AFF9-43C57DA2A47A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669987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190C0-5F33-42DF-BF62-3749FFA270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SIB1 carrier bandwidth and UE-specific CHBW</a:t>
            </a:r>
            <a:endParaRPr lang="en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01DA0A-80AB-4632-8754-6CD6897996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Clarification of the BS and UE specifications</a:t>
            </a:r>
          </a:p>
          <a:p>
            <a:r>
              <a:rPr lang="en-US" dirty="0"/>
              <a:t>Attachment to R4-2300749</a:t>
            </a:r>
          </a:p>
          <a:p>
            <a:r>
              <a:rPr lang="en-US" dirty="0"/>
              <a:t>Ericsson</a:t>
            </a:r>
            <a:endParaRPr lang="en-S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9F2F1F1-2198-4671-908A-210C2670022E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#106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Athens, Greece, 27 February – 3 March 2023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6553EB-1FDF-444F-B2B8-3A972A5DBC1C}"/>
              </a:ext>
            </a:extLst>
          </p:cNvPr>
          <p:cNvSpPr/>
          <p:nvPr/>
        </p:nvSpPr>
        <p:spPr>
          <a:xfrm>
            <a:off x="6396404" y="627981"/>
            <a:ext cx="4722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R4-2300749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933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B8338-B05C-48A8-94B1-DA7AA73D1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785231" cy="1325563"/>
          </a:xfrm>
        </p:spPr>
        <p:txBody>
          <a:bodyPr/>
          <a:lstStyle/>
          <a:p>
            <a:r>
              <a:rPr lang="en-US" dirty="0"/>
              <a:t>Issues relevant for current Rel-16 deployments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2F8D88-D20B-4E58-8CAD-5DE7AA521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50062" cy="435133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How to locate a Rel-15/16 UE with limited CHBW (MHz) support within a wider cell-specific BS BW (MHz)?</a:t>
            </a:r>
          </a:p>
          <a:p>
            <a:pPr lvl="1"/>
            <a:r>
              <a:rPr lang="en-US" dirty="0"/>
              <a:t>also an issue with a Rel-17 </a:t>
            </a:r>
            <a:r>
              <a:rPr lang="en-US" dirty="0" err="1"/>
              <a:t>RedCap</a:t>
            </a:r>
            <a:r>
              <a:rPr lang="en-US" dirty="0"/>
              <a:t> UEs within the said cell-specific BW </a:t>
            </a:r>
          </a:p>
          <a:p>
            <a:pPr lvl="1"/>
            <a:r>
              <a:rPr lang="en-US" dirty="0"/>
              <a:t>significant restrictions if the UE specific CHBW must be on the 100k channel raster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the applicable default duplex spacing for UE-specific CHBW?</a:t>
            </a:r>
          </a:p>
          <a:p>
            <a:pPr lvl="1"/>
            <a:r>
              <a:rPr lang="en-US" dirty="0"/>
              <a:t>do the UL and DL BWPs have to be a default duplex spacing?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Do the </a:t>
            </a:r>
            <a:r>
              <a:rPr lang="en-US" dirty="0" err="1"/>
              <a:t>carrierBandwidth</a:t>
            </a:r>
            <a:r>
              <a:rPr lang="en-US" dirty="0"/>
              <a:t> and BWP have to correspond to a UE channel bandwidth (its maximum transmission configuration)?</a:t>
            </a:r>
          </a:p>
          <a:p>
            <a:pPr lvl="1"/>
            <a:r>
              <a:rPr lang="en-US" dirty="0"/>
              <a:t>appears that the consensus is “no”, at least for the BWP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Not clear from the specifications, the NW not aware</a:t>
            </a: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3938823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8942F-885A-47F1-B856-FDA7BC61C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1. Locating a UE-specific CHBW </a:t>
            </a:r>
            <a:endParaRPr lang="en-SE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B7BBF-58E2-468F-A077-F1D628924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81" y="1895963"/>
            <a:ext cx="10890738" cy="4698267"/>
          </a:xfrm>
        </p:spPr>
        <p:txBody>
          <a:bodyPr>
            <a:normAutofit/>
          </a:bodyPr>
          <a:lstStyle/>
          <a:p>
            <a:r>
              <a:rPr lang="en-US" sz="2000" dirty="0"/>
              <a:t>Key question: what is the “RF channel” in 5.4.2.1? The same text in 38.104 and 38.101-1/2:</a:t>
            </a:r>
          </a:p>
          <a:p>
            <a:pPr lvl="1"/>
            <a:r>
              <a:rPr lang="en-US" sz="1800" dirty="0"/>
              <a:t>“The channel raster defines a subset of RF reference frequencies that can be used to identify the RF channel position in the uplink and downlink. The RF reference frequency for an RF channel maps to a resource element on the </a:t>
            </a:r>
            <a:r>
              <a:rPr lang="en-US" sz="1800" i="1" dirty="0"/>
              <a:t>carrier</a:t>
            </a:r>
            <a:r>
              <a:rPr lang="en-US" sz="1800" dirty="0"/>
              <a:t>. [in 5.4.2.2]”</a:t>
            </a:r>
          </a:p>
          <a:p>
            <a:r>
              <a:rPr lang="en-US" sz="2000" dirty="0"/>
              <a:t>For a serving cell</a:t>
            </a:r>
          </a:p>
          <a:p>
            <a:pPr lvl="1"/>
            <a:r>
              <a:rPr lang="en-US" sz="1800" i="1" dirty="0"/>
              <a:t>a</a:t>
            </a:r>
            <a:r>
              <a:rPr lang="en-US" sz="1800" dirty="0"/>
              <a:t> resource grid is defined per numerology and carrier (38.211)</a:t>
            </a:r>
          </a:p>
          <a:p>
            <a:pPr lvl="1"/>
            <a:r>
              <a:rPr lang="en-US" sz="1800" i="1" dirty="0"/>
              <a:t>one</a:t>
            </a:r>
            <a:r>
              <a:rPr lang="en-US" sz="1800" dirty="0"/>
              <a:t> resource grid per numerology and transmission direction (38.211), the size is the </a:t>
            </a:r>
            <a:r>
              <a:rPr lang="en-US" sz="1800" dirty="0" err="1"/>
              <a:t>carrierBandwidth</a:t>
            </a:r>
            <a:r>
              <a:rPr lang="en-US" sz="1800" dirty="0"/>
              <a:t>, same size for all antenna ports</a:t>
            </a:r>
          </a:p>
          <a:p>
            <a:pPr lvl="1"/>
            <a:r>
              <a:rPr lang="en-US" sz="1800" dirty="0"/>
              <a:t>the </a:t>
            </a:r>
            <a:r>
              <a:rPr lang="en-US" sz="1800" dirty="0" err="1"/>
              <a:t>carrierBandwidth</a:t>
            </a:r>
            <a:r>
              <a:rPr lang="en-US" sz="1800" dirty="0"/>
              <a:t> is advertised in SIB1, the bandwidth of the </a:t>
            </a:r>
            <a:r>
              <a:rPr lang="en-US" sz="1800" i="1" dirty="0"/>
              <a:t>carrier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dirty="0"/>
              <a:t>It is a carrier advertised in SIB1 that has to be mapped on the channel raster for at least one numerology, the “RF channel” contains this carrier</a:t>
            </a:r>
          </a:p>
          <a:p>
            <a:r>
              <a:rPr lang="en-US" sz="2000" dirty="0"/>
              <a:t>the 100k raster for compatibility with LTE within and between spectrum blocks</a:t>
            </a:r>
          </a:p>
          <a:p>
            <a:r>
              <a:rPr lang="en-US" sz="2000" dirty="0"/>
              <a:t>the carrier bandwidth = BS transmission bandwidth configuration for the numerology</a:t>
            </a:r>
          </a:p>
        </p:txBody>
      </p:sp>
    </p:spTree>
    <p:extLst>
      <p:ext uri="{BB962C8B-B14F-4D97-AF65-F5344CB8AC3E}">
        <p14:creationId xmlns:p14="http://schemas.microsoft.com/office/powerpoint/2010/main" val="1190985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63AEE-D32C-4F1E-88EA-5E3A8AFBF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4806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Making it clear in the specs: the carrier (cell-specific) on the channel raster</a:t>
            </a:r>
            <a:endParaRPr lang="en-S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5FD83-9359-475F-8A47-EE9C5D644E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1726" y="1491518"/>
            <a:ext cx="10802815" cy="4953244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The RF reference frequency (channel raster) for an “RF channel” maps to a resource element on the carrier in SIB1, indicated to the UE by the BS, the same change in both specifications: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the UE specific channel bandwidths (also </a:t>
            </a:r>
            <a:r>
              <a:rPr lang="en-US" sz="2400" dirty="0" err="1"/>
              <a:t>RedCap</a:t>
            </a:r>
            <a:r>
              <a:rPr lang="en-US" sz="2400" dirty="0"/>
              <a:t>) not necessarily on the channel raster</a:t>
            </a:r>
          </a:p>
          <a:p>
            <a:pPr lvl="1"/>
            <a:endParaRPr lang="en-SE" sz="2000" dirty="0"/>
          </a:p>
          <a:p>
            <a:endParaRPr lang="en-US" dirty="0"/>
          </a:p>
          <a:p>
            <a:endParaRPr lang="en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807BCF-F925-4627-BF3D-D54AE2E29F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5897" y="2210410"/>
            <a:ext cx="7849634" cy="372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552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759E2-9C0D-4D53-890E-A622ED949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specific channel bandwidth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A3253-8797-452D-B89F-DC6858662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4175"/>
            <a:ext cx="10864362" cy="5168656"/>
          </a:xfrm>
        </p:spPr>
        <p:txBody>
          <a:bodyPr>
            <a:normAutofit/>
          </a:bodyPr>
          <a:lstStyle/>
          <a:p>
            <a:r>
              <a:rPr lang="en-US" sz="1800" dirty="0"/>
              <a:t>Can be located with PRB granularity within the carrier resource grid (cell specific) by </a:t>
            </a:r>
            <a:r>
              <a:rPr lang="en-US" sz="1800" i="1" dirty="0" err="1"/>
              <a:t>ServingCellConfig</a:t>
            </a:r>
            <a:r>
              <a:rPr lang="en-US" sz="1800" dirty="0"/>
              <a:t>, the </a:t>
            </a:r>
            <a:r>
              <a:rPr lang="en-US" sz="1800" dirty="0" err="1"/>
              <a:t>carrierBandwidth</a:t>
            </a:r>
            <a:r>
              <a:rPr lang="en-US" sz="1800" dirty="0"/>
              <a:t> in this IE mapping uniquely to a UE CHBW in MHz</a:t>
            </a:r>
          </a:p>
          <a:p>
            <a:pPr lvl="1"/>
            <a:r>
              <a:rPr lang="en-US" sz="1600" dirty="0"/>
              <a:t>it is not another carrier with different size (only one resource grid per numerology and transmission direction)</a:t>
            </a:r>
          </a:p>
          <a:p>
            <a:r>
              <a:rPr lang="en-US" sz="1800" dirty="0"/>
              <a:t>If restricted to the 100k channel raster, impossible to locate a UE channel bandwidth with an odd/even-sized maximum transmission bandwidth configuration within a wider carrier resource grid with an even/odd-sized </a:t>
            </a:r>
            <a:r>
              <a:rPr lang="en-US" sz="1800" dirty="0" err="1"/>
              <a:t>carrierBandwidth</a:t>
            </a:r>
            <a:r>
              <a:rPr lang="en-US" sz="1800" dirty="0"/>
              <a:t> (SIB1) for SCS = 15k (m*180 + 90 = n*100 has no solution for any integers) </a:t>
            </a:r>
            <a:endParaRPr lang="en-US" sz="1800" baseline="30000" dirty="0"/>
          </a:p>
          <a:p>
            <a:pPr lvl="1"/>
            <a:r>
              <a:rPr lang="en-US" sz="1600" dirty="0"/>
              <a:t>Example: for a 25 MHz cell-specific BW (133 PRB carrier), impossible to locate a </a:t>
            </a:r>
            <a:r>
              <a:rPr lang="en-US" sz="1600" dirty="0" err="1"/>
              <a:t>RedCap</a:t>
            </a:r>
            <a:r>
              <a:rPr lang="en-US" sz="1600" dirty="0"/>
              <a:t> UE CHBWs of 10 MHz or 20 MHz spanning the initial BWP anywhere within the carrier, no matter if </a:t>
            </a:r>
            <a:r>
              <a:rPr lang="en-US" sz="1600" dirty="0" err="1"/>
              <a:t>RedCap</a:t>
            </a:r>
            <a:r>
              <a:rPr lang="en-US" sz="1600" dirty="0"/>
              <a:t>-specific (needed for A) or common BWP for all UEs (B), 5 and 15 MHz (if supported) can be located but only with </a:t>
            </a:r>
            <a:r>
              <a:rPr lang="en-US" sz="1600" dirty="0" err="1"/>
              <a:t>with</a:t>
            </a:r>
            <a:r>
              <a:rPr lang="en-US" sz="1600" dirty="0"/>
              <a:t> 5 PRB granularity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/>
              <a:t>If the BS CHBW (38.104) is different from the UE-specific CHBW (38.101-1), one cannot require that both are always on the 100k channel raster, the “RF-channel” in 5.4.2.2 is </a:t>
            </a:r>
            <a:r>
              <a:rPr lang="en-US" sz="1800" i="1" dirty="0"/>
              <a:t>cell specific </a:t>
            </a:r>
            <a:r>
              <a:rPr lang="en-US" sz="1800" dirty="0"/>
              <a:t>and indicated to the UE by the BS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168FE67-C777-4B2D-81DE-F784B42C2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530" y="4057562"/>
            <a:ext cx="3596003" cy="200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91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FE8D9-7958-43DB-ABA0-59A4711F8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Default duplex spacing</a:t>
            </a:r>
            <a:endParaRPr lang="en-SE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C0F84AD-F0EC-4BC9-918D-47B39355C2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3965" y="4206454"/>
            <a:ext cx="6549019" cy="261637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64D0333-13CF-4082-9CB4-77BD8082A3FC}"/>
              </a:ext>
            </a:extLst>
          </p:cNvPr>
          <p:cNvSpPr txBox="1">
            <a:spLocks/>
          </p:cNvSpPr>
          <p:nvPr/>
        </p:nvSpPr>
        <p:spPr>
          <a:xfrm>
            <a:off x="838200" y="1566255"/>
            <a:ext cx="10807212" cy="5168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The default duplex spacing applies to the UE channel bandwidth (38.101-1) if variable duplex is not supported by the UE, for TDD assumed that the center frequency is the same for both UL and DL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Symmetric UL/DL UE-specific CHBWs separated by default duplex spacing except for HD-FDD </a:t>
            </a:r>
            <a:r>
              <a:rPr lang="en-US" sz="1800" dirty="0" err="1"/>
              <a:t>RedCap</a:t>
            </a:r>
            <a:r>
              <a:rPr lang="en-US" sz="1800" dirty="0"/>
              <a:t> UE (Rel-17), but not necessarily active BWP within these BWs, required changes in 5.4.4: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D1CF59F-7CF3-4729-8F5D-A24B877E1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508" y="2053252"/>
            <a:ext cx="8994531" cy="167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460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B970F-7638-439F-82B7-7F70F7F6A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The </a:t>
            </a:r>
            <a:r>
              <a:rPr lang="en-US" dirty="0" err="1"/>
              <a:t>carrierBandwidth</a:t>
            </a:r>
            <a:r>
              <a:rPr lang="en-US" dirty="0"/>
              <a:t> and BWP size(s) corresponding to UE channel bandwidth(s)? 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92B70-F6A4-47BD-9971-8426626994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69717"/>
          </a:xfrm>
        </p:spPr>
        <p:txBody>
          <a:bodyPr>
            <a:normAutofit/>
          </a:bodyPr>
          <a:lstStyle/>
          <a:p>
            <a:r>
              <a:rPr lang="en-US" sz="2000" dirty="0"/>
              <a:t>In the Reply LS to RAN2 on supported BW for initial BWP R4-1909883, RAN4 provided a general answer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Any BWP size within the carrier resource grid (SIB1) for the relevant numerology can be supported, also made clear that a BWP size can be configured even if not tested by RAN4</a:t>
            </a:r>
          </a:p>
          <a:p>
            <a:r>
              <a:rPr lang="en-US" sz="2000" dirty="0"/>
              <a:t>The </a:t>
            </a:r>
            <a:r>
              <a:rPr lang="en-US" sz="2000" dirty="0" err="1"/>
              <a:t>carrierBandwidth</a:t>
            </a:r>
            <a:r>
              <a:rPr lang="en-US" sz="2000" dirty="0"/>
              <a:t> (SIB1) the carrier resource grid in which the UE can be expected to be configured with a BWP, can take any value up to 273 PRB just like a BWP size</a:t>
            </a:r>
          </a:p>
          <a:p>
            <a:pPr marL="0" indent="0">
              <a:buNone/>
            </a:pPr>
            <a:r>
              <a:rPr lang="en-US" sz="2000" dirty="0"/>
              <a:t>The </a:t>
            </a:r>
            <a:r>
              <a:rPr lang="en-US" sz="2000" dirty="0" err="1"/>
              <a:t>carrierBandwidth</a:t>
            </a:r>
            <a:r>
              <a:rPr lang="en-US" sz="2000" dirty="0"/>
              <a:t> (SIB1) and BWP size(s) do not have to correspond to UE channel bandwidth(s)</a:t>
            </a:r>
          </a:p>
          <a:p>
            <a:endParaRPr lang="en-S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7AFAF7-48D8-4421-B2FF-8955587E6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8363" y="2191971"/>
            <a:ext cx="6486379" cy="270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40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95EA8-7200-46B0-B0AC-D9EB8F5D5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4F956-5ACC-437C-885D-B28D4D32B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From Rel-15 clarify in the specifications that</a:t>
            </a:r>
          </a:p>
          <a:p>
            <a:pPr lvl="1"/>
            <a:r>
              <a:rPr lang="en-US" dirty="0"/>
              <a:t>the channel raster for the “RF channel” maps to a carrier advertised in SIB1 (cell-specific), </a:t>
            </a:r>
            <a:r>
              <a:rPr lang="en-US" dirty="0" err="1"/>
              <a:t>centred</a:t>
            </a:r>
            <a:r>
              <a:rPr lang="en-US" dirty="0"/>
              <a:t> on the channel raster for at least one numerology (BS and UE specifications)</a:t>
            </a:r>
          </a:p>
          <a:p>
            <a:pPr lvl="1"/>
            <a:r>
              <a:rPr lang="en-US" dirty="0"/>
              <a:t>symmetric UL/DL UE-specific CHBWs are separated by the default duplex spacing if variable duplex not supported, active BWPs within these do not have to be at default duplex spacing (UE specification)</a:t>
            </a:r>
          </a:p>
          <a:p>
            <a:r>
              <a:rPr lang="en-US" dirty="0"/>
              <a:t>from Rel-16, add the exceptional raster point added at RAN#99 also to the UE specification consistent with the above</a:t>
            </a:r>
          </a:p>
          <a:p>
            <a:r>
              <a:rPr lang="en-US" dirty="0"/>
              <a:t>from Rel-17 that the default duplex spacing does not apply for HD-FDD </a:t>
            </a:r>
            <a:r>
              <a:rPr lang="en-US" dirty="0" err="1"/>
              <a:t>RedCap</a:t>
            </a:r>
            <a:r>
              <a:rPr lang="en-US" dirty="0"/>
              <a:t> UEs (UE specification)</a:t>
            </a:r>
          </a:p>
          <a:p>
            <a:r>
              <a:rPr lang="en-US" dirty="0"/>
              <a:t>Not necessarily included in RAN4-specification but assumed: UE-specific CHBW, BWP sizes and the carrier bandwidth in SIB1 can be configured according to the RRC specification </a:t>
            </a:r>
          </a:p>
          <a:p>
            <a:pPr lvl="1"/>
            <a:r>
              <a:rPr lang="en-US" dirty="0"/>
              <a:t>not all configurations are tested by RAN4/RAN5 specifications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This would give guidance in the RAN4 specification for configuration of UEs and reduce the risks of rejected RRC configurations and UE malfunction due to different interpretations of the specification</a:t>
            </a: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754386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CAB9E-FC6D-4447-AC8E-8D855F391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Annex: CA spacing with UE-specific CHBW</a:t>
            </a:r>
            <a:endParaRPr lang="en-SE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0C33A6-54FA-414C-8B1D-AFF1D5DD05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6291"/>
            <a:ext cx="10515600" cy="2898653"/>
          </a:xfrm>
        </p:spPr>
        <p:txBody>
          <a:bodyPr>
            <a:normAutofit fontScale="70000" lnSpcReduction="20000"/>
          </a:bodyPr>
          <a:lstStyle/>
          <a:p>
            <a:r>
              <a:rPr lang="en-US" sz="2600" dirty="0"/>
              <a:t>The frequency spacing between channel raster points of the carrier resource grids should be adjusted such that the separations of configured UE specific bandwidths are less than or </a:t>
            </a:r>
            <a:r>
              <a:rPr lang="en-US" sz="2600"/>
              <a:t>equal to the </a:t>
            </a:r>
            <a:r>
              <a:rPr lang="en-US" sz="2600" dirty="0"/>
              <a:t>nominal CA spacing for CA configurations with these specific bandwidths to be contiguous</a:t>
            </a:r>
          </a:p>
          <a:p>
            <a:r>
              <a:rPr lang="en-US" sz="2600" dirty="0"/>
              <a:t>Example: a 10 MHz carrier CC1 adjacent to a 20 MHz carrier CC2 on a 100 kHz raster, each </a:t>
            </a:r>
            <a:r>
              <a:rPr lang="en-US" sz="2600" dirty="0" err="1"/>
              <a:t>carrierBandwidth</a:t>
            </a:r>
            <a:r>
              <a:rPr lang="en-US" sz="2600" dirty="0"/>
              <a:t> (SIB1) set to the maximum transmission bandwidth configuration of the corresponding channel bandwidth. </a:t>
            </a:r>
          </a:p>
          <a:p>
            <a:pPr lvl="1"/>
            <a:r>
              <a:rPr lang="en-US" sz="2300" dirty="0"/>
              <a:t>The nominal CA spacing (1) for the 10 + 20 MHz combination is 14.7 MHz while the nominal CA channel spacing (2) for the 10 + 10 MHz combination with the UE-specific bandwidth is 9.9 </a:t>
            </a:r>
            <a:r>
              <a:rPr lang="en-US" sz="2300" dirty="0" err="1"/>
              <a:t>MHz.</a:t>
            </a:r>
            <a:r>
              <a:rPr lang="en-US" sz="2300" dirty="0"/>
              <a:t> Setting the carrier spacing between channel raster points to 14.7 MHz, the frequency separations between center sub-carriers for both bandwidth combinations 10 + 20 MHz and 10 + 10 MHz are less than or equal to the respective nominal</a:t>
            </a:r>
          </a:p>
          <a:p>
            <a:pPr lvl="1"/>
            <a:r>
              <a:rPr lang="en-US" sz="2300" dirty="0"/>
              <a:t>If the 10 MHz UE-specific channel is configured at the upper part of the 20 MHz carrier, the 10 + 10 MHz combination would become non-contiguous</a:t>
            </a:r>
          </a:p>
          <a:p>
            <a:pPr lvl="1"/>
            <a:r>
              <a:rPr lang="en-US" sz="2300" dirty="0"/>
              <a:t>A restriction to the 100k channel raster would imply a 5 PRB granularity, not possible to configure 5 and 15 MHz UE-specific CHBW</a:t>
            </a:r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D7A30B0-D725-4839-B16F-E5A50FECE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780" y="4066536"/>
            <a:ext cx="5514000" cy="2721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5784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22376</TotalTime>
  <Words>1251</Words>
  <Application>Microsoft Office PowerPoint</Application>
  <PresentationFormat>Widescreen</PresentationFormat>
  <Paragraphs>86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SIB1 carrier bandwidth and UE-specific CHBW</vt:lpstr>
      <vt:lpstr>Issues relevant for current Rel-16 deployments</vt:lpstr>
      <vt:lpstr>1. Locating a UE-specific CHBW </vt:lpstr>
      <vt:lpstr>Making it clear in the specs: the carrier (cell-specific) on the channel raster</vt:lpstr>
      <vt:lpstr>UE specific channel bandwidth</vt:lpstr>
      <vt:lpstr>2. Default duplex spacing</vt:lpstr>
      <vt:lpstr>3. The carrierBandwidth and BWP size(s) corresponding to UE channel bandwidth(s)? </vt:lpstr>
      <vt:lpstr>Proposal</vt:lpstr>
      <vt:lpstr>Annex: CA spacing with UE-specific CHBW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SIB1 carrier bandwidth and UE-dedicated CHBW</dc:title>
  <dc:creator>Ericsson</dc:creator>
  <cp:lastModifiedBy>Ericsson</cp:lastModifiedBy>
  <cp:revision>5</cp:revision>
  <dcterms:created xsi:type="dcterms:W3CDTF">2023-02-01T22:33:47Z</dcterms:created>
  <dcterms:modified xsi:type="dcterms:W3CDTF">2023-02-17T14:05:04Z</dcterms:modified>
</cp:coreProperties>
</file>