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1008" r:id="rId11"/>
    <p:sldId id="1009" r:id="rId12"/>
    <p:sldId id="977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1E9657"/>
    <a:srgbClr val="B1D254"/>
    <a:srgbClr val="FF3300"/>
    <a:srgbClr val="000000"/>
    <a:srgbClr val="000099"/>
    <a:srgbClr val="000066"/>
    <a:srgbClr val="0000FF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7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RAN4#105 meeting schedule</a:t>
            </a:r>
            <a:endParaRPr 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</a:t>
            </a:r>
            <a:r>
              <a:rPr lang="en-US" dirty="0" smtClean="0">
                <a:latin typeface="+mj-ea"/>
                <a:ea typeface="+mj-ea"/>
              </a:rPr>
              <a:t>Chair: </a:t>
            </a:r>
            <a:r>
              <a:rPr lang="en-US" dirty="0">
                <a:latin typeface="+mj-ea"/>
                <a:ea typeface="+mj-ea"/>
              </a:rPr>
              <a:t>Haijie Qiu</a:t>
            </a:r>
            <a:r>
              <a:rPr lang="en-US" dirty="0" smtClean="0">
                <a:latin typeface="+mj-ea"/>
                <a:ea typeface="+mj-ea"/>
              </a:rPr>
              <a:t>, </a:t>
            </a:r>
            <a:r>
              <a:rPr lang="en-US" dirty="0" smtClean="0"/>
              <a:t>Andrey </a:t>
            </a:r>
            <a:r>
              <a:rPr lang="en-US" altLang="zh-CN" dirty="0" err="1" smtClean="0"/>
              <a:t>Chervyakov</a:t>
            </a:r>
            <a:r>
              <a:rPr lang="en-US" dirty="0" smtClean="0"/>
              <a:t>,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</a:t>
            </a:r>
            <a:r>
              <a:rPr 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105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Toulouse, France, November 14</a:t>
            </a:r>
            <a:r>
              <a:rPr lang="en-US" sz="1400" b="1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– November 18</a:t>
            </a:r>
            <a:r>
              <a:rPr lang="en-US" sz="1400" b="1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, 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2022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</a:t>
            </a:r>
            <a:r>
              <a:rPr 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+mj-ea"/>
                <a:ea typeface="+mj-ea"/>
              </a:rPr>
              <a:t>R4-22xxxxx</a:t>
            </a:r>
            <a:r>
              <a:rPr lang="en-US" sz="1600" b="1" dirty="0">
                <a:latin typeface="+mj-ea"/>
                <a:ea typeface="+mj-ea"/>
              </a:rPr>
              <a:t>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77916"/>
              </p:ext>
            </p:extLst>
          </p:nvPr>
        </p:nvGraphicFramePr>
        <p:xfrm>
          <a:off x="281221" y="1273321"/>
          <a:ext cx="11674991" cy="3485572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/>
                <a:gridCol w="3522085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(Ground floor)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(RAN1 </a:t>
                      </a:r>
                      <a:r>
                        <a:rPr kumimoji="0" lang="en-US" altLang="zh-CN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2, 1</a:t>
                      </a:r>
                      <a:r>
                        <a:rPr kumimoji="0" lang="en-US" altLang="zh-CN" sz="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st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floor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1, Ground floor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:00-9:30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2. Approval of the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agenda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3. Letters / reports from other groups /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meetings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9:40-10:30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16:30-18:20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:20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(evening ad hoc)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97434"/>
              </p:ext>
            </p:extLst>
          </p:nvPr>
        </p:nvGraphicFramePr>
        <p:xfrm>
          <a:off x="281221" y="1273321"/>
          <a:ext cx="11674991" cy="2968765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/>
                <a:gridCol w="3522085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(Ground floor)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(RAN1 </a:t>
                      </a:r>
                      <a:r>
                        <a:rPr kumimoji="0" lang="en-US" altLang="zh-CN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2, 1</a:t>
                      </a:r>
                      <a:r>
                        <a:rPr kumimoji="0" lang="en-US" altLang="zh-CN" sz="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st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floor)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1, Ground floor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16:30-18:20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:20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(evening ad hoc)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79283"/>
              </p:ext>
            </p:extLst>
          </p:nvPr>
        </p:nvGraphicFramePr>
        <p:xfrm>
          <a:off x="281221" y="1273321"/>
          <a:ext cx="11674991" cy="2968765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/>
                <a:gridCol w="3522085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(Ground floor)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(RAN1 </a:t>
                      </a:r>
                      <a:r>
                        <a:rPr kumimoji="0" lang="en-US" altLang="zh-CN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2, 1</a:t>
                      </a:r>
                      <a:r>
                        <a:rPr kumimoji="0" lang="en-US" altLang="zh-CN" sz="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st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floor)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1, Ground floor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16:30-18:20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:20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(evening ad hoc)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748888"/>
              </p:ext>
            </p:extLst>
          </p:nvPr>
        </p:nvGraphicFramePr>
        <p:xfrm>
          <a:off x="281221" y="1273321"/>
          <a:ext cx="11674991" cy="2968765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/>
                <a:gridCol w="3522085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(Ground floor)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(RAN1 </a:t>
                      </a:r>
                      <a:r>
                        <a:rPr kumimoji="0" lang="en-US" altLang="zh-CN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2, 1</a:t>
                      </a:r>
                      <a:r>
                        <a:rPr kumimoji="0" lang="en-US" altLang="zh-CN" sz="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st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floor)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1, Ground floor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16:30-18:20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:20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(evening ad hoc)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33060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/>
                <a:gridCol w="3522085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(Ground floor)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(RAN1 </a:t>
                      </a:r>
                      <a:r>
                        <a:rPr kumimoji="0" lang="en-US" altLang="zh-CN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2, 1</a:t>
                      </a:r>
                      <a:r>
                        <a:rPr kumimoji="0" lang="en-US" altLang="zh-CN" sz="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st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floor)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Brk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1, Ground floor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16:00-17:00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13 Future meetings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14 Any other business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Social</a:t>
                      </a:r>
                      <a:r>
                        <a:rPr lang="en-US" altLang="zh-CN" sz="800" kern="1200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 event for resuming </a:t>
                      </a:r>
                      <a:endParaRPr lang="en-US" altLang="zh-CN" sz="800" kern="1200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Annex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190" y="1273321"/>
            <a:ext cx="8994137" cy="511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Annex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219" y="1273321"/>
            <a:ext cx="9049196" cy="511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6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23d77754-4ccc-4c57-9291-cab09e81894a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350727</TotalTime>
  <Words>264</Words>
  <Application>Microsoft Office PowerPoint</Application>
  <PresentationFormat>宽屏</PresentationFormat>
  <Paragraphs>91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ＭＳ ゴシック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RAN4#105 meeting schedule</vt:lpstr>
      <vt:lpstr>Monday</vt:lpstr>
      <vt:lpstr>Tuesday</vt:lpstr>
      <vt:lpstr>Wednesday</vt:lpstr>
      <vt:lpstr>Thursday</vt:lpstr>
      <vt:lpstr>Friday</vt:lpstr>
      <vt:lpstr>Annex</vt:lpstr>
      <vt:lpstr>Annex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1374</cp:revision>
  <cp:lastPrinted>2016-09-15T08:31:35Z</cp:lastPrinted>
  <dcterms:created xsi:type="dcterms:W3CDTF">2009-11-27T05:15:11Z</dcterms:created>
  <dcterms:modified xsi:type="dcterms:W3CDTF">2022-11-04T10:42:24Z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(3)5qXVAl2h68WAXUNcxacTSz2qumXUHwYaiyHj+IhZXGUdgBU3j5jaT0zxZFKsGL9DmMjPMKYf
xfkNZOrs21qvSWsVt1yD0d8MszF15TJ7+p5DnX04lEUPZVn3+uua+VPL3XH8E6rZLrG9CrgI
XdSo/JmCPPssLf8q2jt5arLsKI17YGXgmhUX2AvVUgOekuhViI86abnWo+WGC0xXvtljNeFP
V3pBU4gvTnfC4+YWdj</vt:lpwstr>
  </property>
  <property fmtid="{D5CDD505-2E9C-101B-9397-08002B2CF9AE}" pid="11" name="_2015_ms_pID_7253431">
    <vt:lpwstr>V3bR0bVnwptbF18fxxYbwM+v//tC31ICRi7/5a734AWiXK73pmDmeE
DJZkV8H3TxDA/WwAJRqCjTRpL8uEAIlXTK6uAeMA4w+o0d0a9tDzKjy4nadlPoBBne4OeCTn
C8zT3CGkdtiz9W49pt1x9PiWOcYQzC96/ZY8pECkjBlSQvCpjHQChewbdX2qfct+kns6tH7n
T5wENte2c0kzboo1UcuHzA83EDyRE2xjPcsx</vt:lpwstr>
  </property>
  <property fmtid="{D5CDD505-2E9C-101B-9397-08002B2CF9AE}" pid="12" name="_2015_ms_pID_7253432">
    <vt:lpwstr>Lw==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1666544598</vt:lpwstr>
  </property>
</Properties>
</file>