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8" r:id="rId5"/>
    <p:sldId id="990" r:id="rId6"/>
    <p:sldId id="989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55474"/>
              </p:ext>
            </p:extLst>
          </p:nvPr>
        </p:nvGraphicFramePr>
        <p:xfrm>
          <a:off x="929111" y="1427094"/>
          <a:ext cx="9891460" cy="2316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Monday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ext. to 71GHz (212,</a:t>
                      </a:r>
                      <a:r>
                        <a:rPr lang="en-US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213</a:t>
                      </a: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MG Enh (209, 210, 211)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NTN (223, 224) </a:t>
                      </a:r>
                      <a:endParaRPr lang="en-US" altLang="zh-CN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RF (219)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RedCap (214, 215)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ePos (216, 217) 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MR-DC Enh (218)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6519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feRRM (206, 207, 208)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sng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Rel-15/Rel-16 Maintenance (201-203</a:t>
                      </a:r>
                      <a:r>
                        <a:rPr lang="en-US" altLang="zh-CN" sz="1000" b="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lang="en-US" altLang="zh-CN" sz="1000" b="0" strike="noStrike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topics: </a:t>
                      </a:r>
                      <a:r>
                        <a:rPr lang="nn-NO" altLang="zh-CN" sz="1000" b="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RedCap (214, 215)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032497"/>
              </p:ext>
            </p:extLst>
          </p:nvPr>
        </p:nvGraphicFramePr>
        <p:xfrm>
          <a:off x="988931" y="1408666"/>
          <a:ext cx="9891461" cy="3790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HST (221, 222)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000" b="0" kern="120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(225)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Enh (226)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/ Wednesday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IIOT/URLLC (230) </a:t>
                      </a:r>
                      <a:endParaRPr lang="pt-BR" altLang="zh-CN" sz="1000" b="0" strike="noStrike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HST FR1 </a:t>
                      </a:r>
                      <a:r>
                        <a:rPr lang="en-US" altLang="zh-CN" sz="1000" b="0" kern="1200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altLang="zh-CN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RRM (220)</a:t>
                      </a:r>
                      <a:endParaRPr lang="pt-BR" altLang="zh-CN" sz="1000" b="0" strike="noStrike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feMIMO (228, 229) 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3331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Rel-17 NTN (223,224) Core only </a:t>
                      </a:r>
                      <a:endParaRPr lang="pt-BR" altLang="zh-CN" sz="1000" b="0" strike="noStrike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SDT (232)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</a:t>
                      </a:r>
                      <a:r>
                        <a:rPr lang="nn-NO" altLang="zh-CN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(234)</a:t>
                      </a:r>
                      <a:r>
                        <a:rPr lang="pt-BR" altLang="zh-CN" sz="1000" b="0" kern="1200" dirty="0">
                          <a:solidFill>
                            <a:srgbClr val="72AF2F"/>
                          </a:solidFill>
                          <a:highlight>
                            <a:srgbClr val="00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pt-BR" altLang="zh-CN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Remaining RRM topics: Rel-17 NR IAB</a:t>
                      </a:r>
                      <a:r>
                        <a:rPr lang="pt-BR" altLang="zh-CN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enh (227), </a:t>
                      </a:r>
                      <a:r>
                        <a:rPr lang="en-US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NB-IoT and LTE-MTC (233),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Relay (231)</a:t>
                      </a:r>
                      <a:endParaRPr lang="pt-BR" altLang="zh-CN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Xizeng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(Chaired by Xizeng)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 </a:t>
                      </a:r>
                      <a:r>
                        <a:rPr lang="en-US" altLang="zh-CN" sz="1000" b="0" kern="1200" baseline="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RedCap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(214, 215, Open issues: Intra-frequency definition, inter-frequency wo gap, assumption on searcher, CSSF outside gap),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 ext. to 71GHz (212, 213)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 </a:t>
                      </a:r>
                      <a:r>
                        <a:rPr lang="en-US" altLang="zh-CN" sz="1000" b="0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ePos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(216, 217),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MR-DC </a:t>
                      </a:r>
                      <a:r>
                        <a:rPr lang="en-US" altLang="zh-CN" sz="1000" b="0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(218)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201, 204),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 </a:t>
                      </a:r>
                      <a:r>
                        <a:rPr lang="en-US" altLang="zh-CN" sz="1000" b="0" kern="1200" baseline="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feRRM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(208), if time allows</a:t>
                      </a:r>
                      <a:endParaRPr lang="en-US" altLang="zh-CN" sz="10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90~120 </a:t>
                      </a:r>
                      <a:r>
                        <a:rPr lang="pt-BR" sz="10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(Chaired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Haijie)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[103-e][221] NR_HST_FR2_RRM_1 -Extend (R4-2210608/11084/11085/11089)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[103-e][228] NR_feMIMO_RRM_1-Extended (R4-2210616)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[103-e][234] LS_reply-Extended (R4-2210625/626)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Others</a:t>
                      </a:r>
                      <a:r>
                        <a:rPr lang="pt-BR" altLang="zh-CN" sz="1000" b="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if needed and time allows</a:t>
                      </a:r>
                      <a:endParaRPr lang="pt-BR" altLang="zh-CN" sz="1000" b="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60~90 </a:t>
                      </a:r>
                      <a:r>
                        <a:rPr lang="en-US" altLang="zh-CN" sz="1000" b="0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zh-CN" altLang="en-US" sz="1000" b="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05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23d77754-4ccc-4c57-9291-cab09e81894a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a915fe38-2618-47b6-8303-829fb71466d5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350118</TotalTime>
  <Words>880</Words>
  <Application>Microsoft Office PowerPoint</Application>
  <PresentationFormat>宽屏</PresentationFormat>
  <Paragraphs>180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RRM session GTW schedule </vt:lpstr>
      <vt:lpstr>RAN4#103-e RRM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1176</cp:revision>
  <cp:lastPrinted>2016-09-15T08:31:35Z</cp:lastPrinted>
  <dcterms:created xsi:type="dcterms:W3CDTF">2009-11-27T05:15:11Z</dcterms:created>
  <dcterms:modified xsi:type="dcterms:W3CDTF">2022-05-19T20:21:02Z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(3)bhjLl4qo1w7x27X9xnjSMTUbLuh8QMyg71Bd/Mg7R5FkHWg8mSSQrduzHzCtPuo5GQEwX8ym
AtDot+N/wDULEjZb6/dgFFUvHNr/aWVy2YnOBpwnPm7QL02zB3hD5s5e+N220uS7CIPkf9NZ
Xlws5QDY0hCavqpRlHkRAUNmx45Behb1LPITsuC9DNM47k1puT4RdKkOaL0galtBzOkpaBa3
e3xwLnDMSlMtX8pG8k</vt:lpwstr>
  </property>
  <property fmtid="{D5CDD505-2E9C-101B-9397-08002B2CF9AE}" pid="15" name="_2015_ms_pID_7253431">
    <vt:lpwstr>/RSwfNP0N0u5TkZ91DaI4e3akuTNpWre0W+Gw1DcPxjAWo69OyZbvH
tgWnk6DkZIoJIHHl9BMlNmxG6FKfNOt9zjK7t+02/ZYMHOmWKUFpsn5HbZdAOy+5pxRTtvLK
mMuqzW5W3RpLI4pCcRtL4pKCIaNvB+o/zaJ6rmcIPxVY6zyMJMpkvzeuSADW/N7tii6wQGxa
VsGx/JNQ/rfi3bJsITlPn9OJFdSXtlr0cIwC</vt:lpwstr>
  </property>
  <property fmtid="{D5CDD505-2E9C-101B-9397-08002B2CF9AE}" pid="16" name="_2015_ms_pID_7253432">
    <vt:lpwstr>yw==</vt:lpwstr>
  </property>
</Properties>
</file>