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88" r:id="rId5"/>
    <p:sldId id="990" r:id="rId6"/>
    <p:sldId id="989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580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RAN4#103-e RRM 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194789"/>
              </p:ext>
            </p:extLst>
          </p:nvPr>
        </p:nvGraphicFramePr>
        <p:xfrm>
          <a:off x="929111" y="1427094"/>
          <a:ext cx="9891460" cy="23165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629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191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9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Monday 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Xizeng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ext. to 71GHz (212,</a:t>
                      </a:r>
                      <a:r>
                        <a:rPr lang="en-US" sz="1000" b="0" kern="120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213</a:t>
                      </a:r>
                      <a:r>
                        <a:rPr lang="en-US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 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MG Enh (209, 210, 211)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10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Tuesday 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NTN (223, 224) </a:t>
                      </a:r>
                      <a:endParaRPr lang="en-US" altLang="zh-CN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strike="noStrike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FR2 RF (219)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000" b="0" strike="noStrike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11 / Wednesday 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Xizeng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RedCap (214, 215)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12 / Thursday 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Xizeng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ePos (216, 217) 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MR-DC Enh (218)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06519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13 / Friday 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Xizeng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feRRM (206, 207, 208)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485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Rel-15/Rel-16 Maintenance (201-203</a:t>
                      </a:r>
                      <a:r>
                        <a:rPr lang="en-US" altLang="zh-CN" sz="1000" b="0" strike="sng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  <a:r>
                        <a:rPr lang="en-US" altLang="zh-CN" sz="1000" b="0" strike="noStrike" kern="1200" baseline="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00" b="0" strike="noStrike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topics</a:t>
                      </a:r>
                      <a:endParaRPr lang="en-US" altLang="zh-CN" sz="1000" b="0" strike="noStrike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RAN4#103-e RRM session GTW schedule </a:t>
            </a:r>
            <a:endParaRPr lang="ru-RU" dirty="0"/>
          </a:p>
        </p:txBody>
      </p:sp>
      <p:graphicFrame>
        <p:nvGraphicFramePr>
          <p:cNvPr id="7" name="表格 6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326729"/>
              </p:ext>
            </p:extLst>
          </p:nvPr>
        </p:nvGraphicFramePr>
        <p:xfrm>
          <a:off x="988931" y="1408666"/>
          <a:ext cx="9891461" cy="2460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48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933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000" b="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17 / Tuesday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FR2 HST (221, 222)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Power Saving </a:t>
                      </a:r>
                      <a:r>
                        <a:rPr lang="en-US" sz="1000" b="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Enh</a:t>
                      </a:r>
                      <a:r>
                        <a:rPr lang="en-US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(225)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SL Enh (226)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18 / Wednesday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IIOT/URLLC (230) </a:t>
                      </a:r>
                      <a:endParaRPr lang="pt-BR" altLang="zh-CN" sz="10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HST FR1 </a:t>
                      </a:r>
                      <a:r>
                        <a:rPr lang="en-US" altLang="zh-CN" sz="1000" b="0" kern="1200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enh</a:t>
                      </a:r>
                      <a:r>
                        <a:rPr lang="en-US" altLang="zh-CN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RRM (220)</a:t>
                      </a:r>
                      <a:endParaRPr lang="pt-BR" altLang="zh-CN" sz="10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feMIMO (228, 229) 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3331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19 / Thursday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strike="noStrik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Rel-17 NTN (223,224) Core only </a:t>
                      </a:r>
                      <a:endParaRPr lang="pt-BR" altLang="zh-CN" sz="10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SDT (232)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</a:t>
                      </a:r>
                      <a:r>
                        <a:rPr lang="nn-NO" altLang="zh-CN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Reply (234)</a:t>
                      </a:r>
                      <a:r>
                        <a:rPr lang="pt-BR" altLang="zh-CN" sz="1000" b="0" kern="120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pt-BR" altLang="zh-CN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Remaining RRM topics: Rel-17 NR IAB</a:t>
                      </a:r>
                      <a:r>
                        <a:rPr lang="pt-BR" altLang="zh-CN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enh (227), </a:t>
                      </a:r>
                      <a:r>
                        <a:rPr lang="en-US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NB-IoT and LTE-MTC (233),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SL Relay (231)</a:t>
                      </a:r>
                      <a:endParaRPr lang="pt-BR" altLang="zh-CN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29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Friday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Xizeng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[201] ~ [218]</a:t>
                      </a:r>
                      <a:endParaRPr lang="en-US" altLang="zh-CN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[219] ~ [234]</a:t>
                      </a:r>
                      <a:endParaRPr lang="zh-CN" altLang="en-US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053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(Apr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698258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1482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(Main,</a:t>
            </a:r>
            <a:r>
              <a:rPr kumimoji="0" lang="en-US" sz="9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en-US" sz="900" b="1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BS_demod</a:t>
            </a: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(Apr 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Apr 30 – May 8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(May 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12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(May 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(May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(May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(May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18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(May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(May 09~13)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16 ~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20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12314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07193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79652" y="3324599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19213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71078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77481"/>
            <a:ext cx="786133" cy="57233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3: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(May 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4402" y="4809060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30205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88876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667" y="4494356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7624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10738" y="1875694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(May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69863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7089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06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3: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7541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</p:txBody>
      </p:sp>
      <p:sp>
        <p:nvSpPr>
          <p:cNvPr id="10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3218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(Xizeng, Haijie)</a:t>
            </a: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059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497921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0426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07193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</a:p>
        </p:txBody>
      </p:sp>
      <p:sp>
        <p:nvSpPr>
          <p:cNvPr id="1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50374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31386" y="6182656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(RRM)</a:t>
            </a:r>
          </a:p>
        </p:txBody>
      </p:sp>
    </p:spTree>
    <p:extLst>
      <p:ext uri="{BB962C8B-B14F-4D97-AF65-F5344CB8AC3E}">
        <p14:creationId xmlns:p14="http://schemas.microsoft.com/office/powerpoint/2010/main" val="2833090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23d77754-4ccc-4c57-9291-cab09e81894a"/>
    <ds:schemaRef ds:uri="a915fe38-2618-47b6-8303-829fb71466d5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348658</TotalTime>
  <Words>779</Words>
  <Application>Microsoft Office PowerPoint</Application>
  <PresentationFormat>宽屏</PresentationFormat>
  <Paragraphs>172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RAN4#103-e RRM session GTW schedule </vt:lpstr>
      <vt:lpstr>RAN4#103-e RRM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1169</cp:revision>
  <cp:lastPrinted>2016-09-15T08:31:35Z</cp:lastPrinted>
  <dcterms:created xsi:type="dcterms:W3CDTF">2009-11-27T05:15:11Z</dcterms:created>
  <dcterms:modified xsi:type="dcterms:W3CDTF">2022-05-11T16:25:17Z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(3)C0Uns5+I2Fhoqinj/7/tk9sucpivyBwrA13PgXGEIvfKKo1mPH0261TolOAvkvDMBtDa/Fkn
PsctjmaAQViXvJSZfGwEwK7+p9NUG8C2T9RKyjoMyEFsQt72grcu1EbnzM6HkCpKt2N0dCh6
Mwp6Uhw5XCw5vKnN671CESxtCZvmq0kJ6uGSK7XJeiXnQmOqzcwRSqYJ0A3Ova/7ZAqC4eIS
tlzbO5h0BRjgMOgeqQ</vt:lpwstr>
  </property>
  <property fmtid="{D5CDD505-2E9C-101B-9397-08002B2CF9AE}" pid="15" name="_2015_ms_pID_7253431">
    <vt:lpwstr>/OKCHamh2mh4uOMFOpLj8VTuySrYaZdPoVdCKe+Hs/Ec3Cg3ndauhR
vr1DOMO9YgrbLtJ49BIpLtMHvUIcr+kU+iOY7x2fm8xlXB5zjiF2BXmeTZ3P30tpStS6YlZx
EJnLitrEIO7Bk4r/6bKD8ucVmGLTltQpy3ytfd5qQ8AIME7Wp8esk5osH1Q1L+CrgcI5nYsN
VjvxlePUbTWjtpu7+5PIxzBPcL5ID7jO9K22</vt:lpwstr>
  </property>
  <property fmtid="{D5CDD505-2E9C-101B-9397-08002B2CF9AE}" pid="16" name="_2015_ms_pID_7253432">
    <vt:lpwstr>Kw==</vt:lpwstr>
  </property>
</Properties>
</file>