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8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RAN4#103-e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83603"/>
              </p:ext>
            </p:extLst>
          </p:nvPr>
        </p:nvGraphicFramePr>
        <p:xfrm>
          <a:off x="929111" y="1427094"/>
          <a:ext cx="9891460" cy="1688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[131] NR_ext_to_71GHz_Part_1: Sub-topic #1-1, #1-2;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Sub-topic #2-1, #2-2, #2-3; Topic #3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[132] NR_ext_to_71GHz_Part_2</a:t>
                      </a: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: Section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1.3.1 Transmit, Section 1.3.2 Receive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[128] NR_RF_FR2_enh2_Part_1: Topic#1, Topic #2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[129] NR_RF_FR2_enh2_Part_2: Topic #1, 2,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[130] NR_RF_FR2_enh2_Part_3: Topic #1, 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[133] NR_RedCap: Sub-topic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#1-1, #1-2, #1-3; Sub-topic #2-1; Sub-topic #3-1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4852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[136] Feature list; [125] Issue 4-1-1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zh-CN" altLang="en-US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[124] NR_Power_Limit_CA_DC: </a:t>
                      </a: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Topic #1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066922"/>
              </p:ext>
            </p:extLst>
          </p:nvPr>
        </p:nvGraphicFramePr>
        <p:xfrm>
          <a:off x="929110" y="3570752"/>
          <a:ext cx="9891461" cy="3038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May 16</a:t>
                      </a:r>
                      <a:r>
                        <a:rPr lang="en-US" altLang="zh-CN" sz="1000" b="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/ Monday 13:00-16:00 UTC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[114] NR_6 GHz_licensed: 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#1, Topic #2, Topic #3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[134] FS_NR_eff_BW_util: 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 #2-1, going through some TPs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Return to [131] [132]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sng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[108]</a:t>
                      </a:r>
                      <a:r>
                        <a:rPr lang="en-US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NR_HST_FR2_maintenance: Issue #1</a:t>
                      </a:r>
                      <a:endParaRPr lang="en-US" altLang="zh-CN" sz="1000" b="0" strike="sng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sng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lang="en-US" altLang="zh-CN" sz="1000" b="0" kern="1200" baseline="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NR_cov_enh_maintenance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Topic #1,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</a:t>
                      </a:r>
                      <a:r>
                        <a:rPr lang="en-US" altLang="zh-CN" sz="1000" b="0" kern="120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NRSL_enh_maintenance_Part_1: Sub-topic #1-1,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NRSL_enh_maintenance_Part_2: Sub-topic #1-2, #1-3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[113]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NR_feMIMO_maintenance: Sub-topic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#1-1, 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Topic #2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NR_RF_FR1_enh_maintenance_IntraHPUE: Sub-topic #2-1,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others if time allowed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NR_TxD_maintenance: Sub-topic #1-1, Sub-topic #1-2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Go through Rel-17 spectrum WIs: [119], [120], [121], [122], [123], [125], [114]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topics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handled in the 1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week: [132], </a:t>
                      </a:r>
                      <a:r>
                        <a:rPr lang="en-US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[131], [128], [129], [130], [133], [124] 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if time allows</a:t>
                      </a:r>
                      <a:endParaRPr lang="zh-CN" altLang="en-US" sz="1000" b="0" kern="1200" baseline="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zh-CN" altLang="en-US" sz="1000" b="0" kern="1200" baseline="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], [131] if needed; [128], [129], [130]; [135]; [124]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baseline="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[112]; [113]; [</a:t>
                      </a:r>
                      <a:r>
                        <a:rPr lang="en-US" altLang="zh-CN" sz="1000" b="0" strike="noStrike" kern="1200" baseline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114]; [105]</a:t>
                      </a:r>
                      <a:endParaRPr lang="en-US" altLang="zh-CN" sz="1000" b="0" strike="noStrike" kern="1200" baseline="0" dirty="0" smtClean="0">
                        <a:solidFill>
                          <a:srgbClr val="FF33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baseline="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Feature list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baseline="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Others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purl.org/dc/dcmitype/"/>
    <ds:schemaRef ds:uri="http://purl.org/dc/elements/1.1/"/>
    <ds:schemaRef ds:uri="http://schemas.microsoft.com/office/2006/metadata/properties"/>
    <ds:schemaRef ds:uri="23d77754-4ccc-4c57-9291-cab09e81894a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356296</TotalTime>
  <Words>877</Words>
  <Application>Microsoft Office PowerPoint</Application>
  <PresentationFormat>宽屏</PresentationFormat>
  <Paragraphs>164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1080</cp:revision>
  <cp:lastPrinted>2016-09-15T08:31:35Z</cp:lastPrinted>
  <dcterms:created xsi:type="dcterms:W3CDTF">2009-11-27T05:15:11Z</dcterms:created>
  <dcterms:modified xsi:type="dcterms:W3CDTF">2022-05-20T11:34:25Z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(3)uRHGt4REIpLToWKWgZL6cCwEGd+BKtOT0n233I73/xJymiNMbatFc13KdA1iNRU0o6k0s+so
GiYlRaE7nTrZw8678Nc6oDP/Gw4PuibT2/Q8wzwPc5co3GQrzSR8z+vVAEfBc67+94UXtB3A
Yi3N9YJjvo+Q4kRh8k/8igZvssQMBaK9BPb7b81rsj4nalLGPS+9tfGgn/g8kZO8Eis6mV/j
L+yInd4vvZEZY/3FQj</vt:lpwstr>
  </property>
  <property fmtid="{D5CDD505-2E9C-101B-9397-08002B2CF9AE}" pid="15" name="_2015_ms_pID_7253431">
    <vt:lpwstr>qppeFEMk0YOxz4o9k20hlPtQMl+uQHI28MRLOA1137/AnU3u84hvWD
BS7F4qQiJCzqqHL2rmo5dmCdSsp+ainHEk+R5WUOzIACZDYQoMkESQe4Tkcra2ywXGin8vGT
0SoJWVqCToEVJ54HvPr4YiMAAp5bT+8bUhq7eWMGkVdhNADsU4+sZzr98uQC0M6p0w9LjuX1
KvGQzujVFjKLUJRdRLhZ7Fu4aCokMaIAv+rn</vt:lpwstr>
  </property>
  <property fmtid="{D5CDD505-2E9C-101B-9397-08002B2CF9AE}" pid="16" name="_2015_ms_pID_7253432">
    <vt:lpwstr>3A==</vt:lpwstr>
  </property>
</Properties>
</file>