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AF2F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83603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Topic#1, 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list; [125] Issue 4-1-1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1779"/>
              </p:ext>
            </p:extLst>
          </p:nvPr>
        </p:nvGraphicFramePr>
        <p:xfrm>
          <a:off x="929110" y="3570752"/>
          <a:ext cx="9891461" cy="2428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Return to [131] [132]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sng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</a:t>
                      </a:r>
                      <a:r>
                        <a:rPr lang="en-US" altLang="zh-CN" sz="1000" b="0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</a:t>
                      </a:r>
                      <a:endParaRPr lang="en-US" altLang="zh-CN" sz="1000" b="0" kern="1200" baseline="0" dirty="0" smtClean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week: </a:t>
                      </a:r>
                      <a:r>
                        <a:rPr lang="en-US" altLang="zh-CN" sz="1000" b="0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[132], [131], [128], [129], [130], [133], [124] if time allows</a:t>
                      </a:r>
                      <a:endParaRPr lang="zh-CN" altLang="en-US" sz="1000" b="0" kern="1200" baseline="0" dirty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23d77754-4ccc-4c57-9291-cab09e81894a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a915fe38-2618-47b6-8303-829fb71466d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356290</TotalTime>
  <Words>835</Words>
  <Application>Microsoft Office PowerPoint</Application>
  <PresentationFormat>宽屏</PresentationFormat>
  <Paragraphs>160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1076</cp:revision>
  <cp:lastPrinted>2016-09-15T08:31:35Z</cp:lastPrinted>
  <dcterms:created xsi:type="dcterms:W3CDTF">2009-11-27T05:15:11Z</dcterms:created>
  <dcterms:modified xsi:type="dcterms:W3CDTF">2022-05-18T15:10:52Z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(3)uRHGt4REIpLToWKWgZL6cCwEGd+BKtOT0n233I73/xJymiNMbatFc13KdA1iNRU0o6k0s+so
GiYlRaE7nTrZw8678Nc6oDP/Gw4PuibT2/Q8wzwPc5co3GQrzSR8z+vVAEfBc67+94UXtB3A
Yi3N9YJjvo+Q4kRh8k/8igZvssQMBaK9BPb7b81rsj4nalLGPS+9tfGgn/g8kZO8Eis6mV/j
L+yInd4vvZEZY/3FQj</vt:lpwstr>
  </property>
  <property fmtid="{D5CDD505-2E9C-101B-9397-08002B2CF9AE}" pid="15" name="_2015_ms_pID_7253431">
    <vt:lpwstr>qppeFEMk0YOxz4o9k20hlPtQMl+uQHI28MRLOA1137/AnU3u84hvWD
BS7F4qQiJCzqqHL2rmo5dmCdSsp+ainHEk+R5WUOzIACZDYQoMkESQe4Tkcra2ywXGin8vGT
0SoJWVqCToEVJ54HvPr4YiMAAp5bT+8bUhq7eWMGkVdhNADsU4+sZzr98uQC0M6p0w9LjuX1
KvGQzujVFjKLUJRdRLhZ7Fu4aCokMaIAv+rn</vt:lpwstr>
  </property>
  <property fmtid="{D5CDD505-2E9C-101B-9397-08002B2CF9AE}" pid="16" name="_2015_ms_pID_7253432">
    <vt:lpwstr>3A==</vt:lpwstr>
  </property>
</Properties>
</file>