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8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RAN4#103-e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022664"/>
              </p:ext>
            </p:extLst>
          </p:nvPr>
        </p:nvGraphicFramePr>
        <p:xfrm>
          <a:off x="929111" y="1427094"/>
          <a:ext cx="9891460" cy="16889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10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[131] NR_ext_to_71GHz_Part_1: Sub-topic #1-1, #1-2;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Sub-topic #2-1, #2-2, #2-3; Topic #3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[132] NR_ext_to_71GHz_Part_2</a:t>
                      </a: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: Section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1.3.1 Transmit, Section 1.3.2 Receive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11 / Wednesday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[128] NR_RF_FR2_enh2_Part_1</a:t>
                      </a:r>
                      <a:r>
                        <a:rPr lang="en-US" altLang="zh-CN" sz="1000" b="0" strike="noStrike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: Topic#1, Topic </a:t>
                      </a: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#2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[129] NR_RF_FR2_enh2_Part_2: Topic #1, 2,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3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12 / Thursday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[130] NR_RF_FR2_enh2_Part_3: Topic #1, 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[133] NR_RedCap: Sub-topic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#1-1, #1-2, #1-3; Sub-topic #2-1; Sub-topic #3-1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4852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Friday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[136] Feature list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zh-CN" altLang="en-US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[124] NR_Power_Limit_CA_DC: </a:t>
                      </a: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Topic #1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613434"/>
              </p:ext>
            </p:extLst>
          </p:nvPr>
        </p:nvGraphicFramePr>
        <p:xfrm>
          <a:off x="929110" y="3570752"/>
          <a:ext cx="9891461" cy="2428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May 16</a:t>
                      </a:r>
                      <a:r>
                        <a:rPr lang="en-US" altLang="zh-CN" sz="1000" b="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/ Monday 13:00-16:00 UTC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[114] NR_6 GHz_licensed: 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#1, Topic #2, Topic #3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[134] FS_NR_eff_BW_util: 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Sub-topic #2-1, going through some TPs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Tuesday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Return to [131] [132]</a:t>
                      </a:r>
                      <a:endParaRPr lang="en-US" altLang="zh-CN" sz="1000" b="0" strike="noStrike" kern="1200" dirty="0" smtClean="0">
                        <a:solidFill>
                          <a:srgbClr val="FF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FF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[108]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NR_HST_FR2_maintenance: Issue #1</a:t>
                      </a:r>
                      <a:endParaRPr lang="en-US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lang="en-US" altLang="zh-CN" sz="1000" b="0" kern="1200" baseline="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NR_cov_enh_maintenance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Topic #1,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</a:t>
                      </a: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</a:t>
                      </a:r>
                      <a:r>
                        <a:rPr lang="en-US" altLang="zh-CN" sz="1000" b="0" kern="120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NRSL_enh_maintenance_Part_1: Sub-topic #1-1,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NRSL_enh_maintenance_Part_2: Sub-topic #1-2, #1-3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[113]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NR_feMIMO_maintenance: Sub-topic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#1-1, 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Topic #2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NR_RF_FR1_enh_maintenance_IntraHPUE: Sub-topic #2-1,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others if time allowed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Thursday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NR_TxD_maintenance: Sub-topic #1-1, Sub-topic #1-2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Go through Rel-17 spectrum WIs: [119], [120], [121], [122], [123], [125]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topics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handled in the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week; 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348249</TotalTime>
  <Words>802</Words>
  <Application>Microsoft Office PowerPoint</Application>
  <PresentationFormat>宽屏</PresentationFormat>
  <Paragraphs>160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1065</cp:revision>
  <cp:lastPrinted>2016-09-15T08:31:35Z</cp:lastPrinted>
  <dcterms:created xsi:type="dcterms:W3CDTF">2009-11-27T05:15:11Z</dcterms:created>
  <dcterms:modified xsi:type="dcterms:W3CDTF">2022-05-10T08:08:45Z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(3)gwQQqdQFRspo6r5QoP53zH5kZ+oylgRdXeQm2gefyLtbxSqhy7dEjXDbsXQuNB0yelO8rgzJ
H7uOxyFIudTgomtu+KBEFQqhuz8Da0Eu/QOfA5m3iH3r6ZJIlgBxxlX3ztLnyEisdcjIsP5I
IhoaJO2UUvN0rSAiJ0VKQQNkggFBr8AfzVJZS2PD5Icn1fzsFmuJdoyrQvKo9Y6rMMViepKZ
fKOIh8U3tObz7tHYlx</vt:lpwstr>
  </property>
  <property fmtid="{D5CDD505-2E9C-101B-9397-08002B2CF9AE}" pid="15" name="_2015_ms_pID_7253431">
    <vt:lpwstr>rPyg+qIRfPWNBoU/FI3OphzL+Egz71W1P9zgLFM2ylvtvST5H5F/Dh
P45UorcdeIejwzfN7p3t+VZLGFf9YfGDKo3P2qATkxnBDbzzQwcf6eV2ko2nBPFJCN75M6CS
6gJ/NAUSi+9fSbSUM/HAhpbmqIj1E/pvqjdeXsuvIlg7onsbZWM8HilJhxElzKEg9KphKHKx
x8ZvxGv/CWli1P0CZg8NpfbYwjfi5yuD7Fsm</vt:lpwstr>
  </property>
  <property fmtid="{D5CDD505-2E9C-101B-9397-08002B2CF9AE}" pid="16" name="_2015_ms_pID_7253432">
    <vt:lpwstr>vQ==</vt:lpwstr>
  </property>
</Properties>
</file>