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9" r:id="rId5"/>
    <p:sldId id="996" r:id="rId6"/>
    <p:sldId id="987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6D254"/>
    <a:srgbClr val="4F81BD"/>
    <a:srgbClr val="CC00CC"/>
    <a:srgbClr val="0000FF"/>
    <a:srgbClr val="FFCC00"/>
    <a:srgbClr val="72AF2F"/>
    <a:srgbClr val="B1D254"/>
    <a:srgbClr val="72732F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2032F6-A78B-4EE2-87DB-3686CBE793DC}" v="79" dt="2022-02-28T19:52:37.0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69" autoAdjust="0"/>
    <p:restoredTop sz="95801" autoAdjust="0"/>
  </p:normalViewPr>
  <p:slideViewPr>
    <p:cSldViewPr snapToGrid="0">
      <p:cViewPr varScale="1">
        <p:scale>
          <a:sx n="110" d="100"/>
          <a:sy n="110" d="100"/>
        </p:scale>
        <p:origin x="13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435925"/>
              </p:ext>
            </p:extLst>
          </p:nvPr>
        </p:nvGraphicFramePr>
        <p:xfrm>
          <a:off x="401652" y="1055605"/>
          <a:ext cx="11116432" cy="2989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(220, 221) 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3601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(212, 213)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2755758"/>
                  </a:ext>
                </a:extLst>
              </a:tr>
              <a:tr h="18585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(217, 218, 219)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7384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(230, 231)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23255670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 Issue 1-3-2)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(214, 215, 216)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5539524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(224)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31693132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(228, 229)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59108774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89410890"/>
                  </a:ext>
                </a:extLst>
              </a:tr>
              <a:tr h="185854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(227, 240)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19645719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100" b="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(222)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9859707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(233)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622280830"/>
                  </a:ext>
                </a:extLst>
              </a:tr>
              <a:tr h="13326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Enh: 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LS on collision handling of concurrent MGs, LS on Pre-configured MG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362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2AEB36C6-2B31-4695-AAB3-0FB16210E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973039"/>
              </p:ext>
            </p:extLst>
          </p:nvPr>
        </p:nvGraphicFramePr>
        <p:xfrm>
          <a:off x="401652" y="1055605"/>
          <a:ext cx="11116432" cy="4530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(210)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topics: </a:t>
                      </a: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MUSIM (236), </a:t>
                      </a: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Relay  (234)</a:t>
                      </a: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Rel-17 NR SDT (235),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NB-IoT and LTE-MTC (237) </a:t>
                      </a:r>
                      <a:endParaRPr lang="pt-BR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370388475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(225)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47101154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(201-207, 239)</a:t>
                      </a:r>
                      <a:endParaRPr lang="en-US" altLang="zh-CN" sz="1100" b="0" strike="sngStrike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6264357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(</a:t>
                      </a:r>
                      <a:r>
                        <a:rPr lang="en-US" sz="1100" b="0" kern="1200" dirty="0" err="1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[102-e][205] Maintenance_NR_pos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[102-e][239] LS_reply_NR_UE_pow_sav_R2-2108877_NWM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(214, 215, 216)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(217, 218, 219)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(212, 213)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(230, 231)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(232)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(222)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(223)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650150578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(233)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(220, 221)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(224, 225)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(227, 240)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(228, 229)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(210)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198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 19:00 ~ Wed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357677</TotalTime>
  <Words>808</Words>
  <Application>Microsoft Office PowerPoint</Application>
  <PresentationFormat>Widescreen</PresentationFormat>
  <Paragraphs>159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RRM session GTW schedule </vt:lpstr>
      <vt:lpstr>RAN4#102-e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RRM GTW schedule</dc:title>
  <dc:creator>Chervyakov, Andrey</dc:creator>
  <cp:keywords>CTPClassification=CTP_NT</cp:keywords>
  <cp:lastModifiedBy>Intel</cp:lastModifiedBy>
  <cp:revision>586</cp:revision>
  <cp:lastPrinted>2016-09-15T08:31:35Z</cp:lastPrinted>
  <dcterms:created xsi:type="dcterms:W3CDTF">2009-11-27T05:15:11Z</dcterms:created>
  <dcterms:modified xsi:type="dcterms:W3CDTF">2022-02-28T19:56:01Z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