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9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254"/>
    <a:srgbClr val="FF3300"/>
    <a:srgbClr val="4F81BD"/>
    <a:srgbClr val="CC00CC"/>
    <a:srgbClr val="0000FF"/>
    <a:srgbClr val="FFCC00"/>
    <a:srgbClr val="72AF2F"/>
    <a:srgbClr val="B1D254"/>
    <a:srgbClr val="72732F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074268-C3EC-45E9-BEAF-CC2907FA78E6}" v="22" dt="2022-02-22T09:30:35.8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69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13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A9074268-C3EC-45E9-BEAF-CC2907FA78E6}"/>
    <pc:docChg chg="undo redo custSel addSld modSld">
      <pc:chgData name="Chervyakov, Andrey" userId="dbdfc4e7-c505-4785-a117-c03dfe609c52" providerId="ADAL" clId="{A9074268-C3EC-45E9-BEAF-CC2907FA78E6}" dt="2022-02-22T10:09:02.171" v="659" actId="207"/>
      <pc:docMkLst>
        <pc:docMk/>
      </pc:docMkLst>
      <pc:sldChg chg="add">
        <pc:chgData name="Chervyakov, Andrey" userId="dbdfc4e7-c505-4785-a117-c03dfe609c52" providerId="ADAL" clId="{A9074268-C3EC-45E9-BEAF-CC2907FA78E6}" dt="2022-02-21T08:07:51.653" v="187"/>
        <pc:sldMkLst>
          <pc:docMk/>
          <pc:sldMk cId="3358798628" sldId="987"/>
        </pc:sldMkLst>
      </pc:sldChg>
      <pc:sldChg chg="addSp delSp modSp mod">
        <pc:chgData name="Chervyakov, Andrey" userId="dbdfc4e7-c505-4785-a117-c03dfe609c52" providerId="ADAL" clId="{A9074268-C3EC-45E9-BEAF-CC2907FA78E6}" dt="2022-02-22T03:57:41.107" v="584" actId="20577"/>
        <pc:sldMkLst>
          <pc:docMk/>
          <pc:sldMk cId="2301998262" sldId="988"/>
        </pc:sldMkLst>
        <pc:spChg chg="mod">
          <ac:chgData name="Chervyakov, Andrey" userId="dbdfc4e7-c505-4785-a117-c03dfe609c52" providerId="ADAL" clId="{A9074268-C3EC-45E9-BEAF-CC2907FA78E6}" dt="2022-02-22T03:57:41.107" v="584" actId="20577"/>
          <ac:spMkLst>
            <pc:docMk/>
            <pc:sldMk cId="2301998262" sldId="988"/>
            <ac:spMk id="2" creationId="{3FCE152B-E606-425D-8669-2198CAD117C3}"/>
          </ac:spMkLst>
        </pc:spChg>
        <pc:spChg chg="mod">
          <ac:chgData name="Chervyakov, Andrey" userId="dbdfc4e7-c505-4785-a117-c03dfe609c52" providerId="ADAL" clId="{A9074268-C3EC-45E9-BEAF-CC2907FA78E6}" dt="2022-02-21T09:02:10.439" v="240" actId="20577"/>
          <ac:spMkLst>
            <pc:docMk/>
            <pc:sldMk cId="2301998262" sldId="988"/>
            <ac:spMk id="4" creationId="{E7195857-FEB8-48E8-9657-6379957F5AFA}"/>
          </ac:spMkLst>
        </pc:spChg>
        <pc:graphicFrameChg chg="add del mod">
          <ac:chgData name="Chervyakov, Andrey" userId="dbdfc4e7-c505-4785-a117-c03dfe609c52" providerId="ADAL" clId="{A9074268-C3EC-45E9-BEAF-CC2907FA78E6}" dt="2022-02-21T05:43:06.617" v="77"/>
          <ac:graphicFrameMkLst>
            <pc:docMk/>
            <pc:sldMk cId="2301998262" sldId="988"/>
            <ac:graphicFrameMk id="5" creationId="{99C49D94-535F-4C9F-96E0-223C9ACFF0E3}"/>
          </ac:graphicFrameMkLst>
        </pc:graphicFrameChg>
      </pc:sldChg>
      <pc:sldChg chg="modSp mod">
        <pc:chgData name="Chervyakov, Andrey" userId="dbdfc4e7-c505-4785-a117-c03dfe609c52" providerId="ADAL" clId="{A9074268-C3EC-45E9-BEAF-CC2907FA78E6}" dt="2022-02-22T09:31:01.590" v="652" actId="20577"/>
        <pc:sldMkLst>
          <pc:docMk/>
          <pc:sldMk cId="4016218937" sldId="989"/>
        </pc:sldMkLst>
        <pc:graphicFrameChg chg="mod modGraphic">
          <ac:chgData name="Chervyakov, Andrey" userId="dbdfc4e7-c505-4785-a117-c03dfe609c52" providerId="ADAL" clId="{A9074268-C3EC-45E9-BEAF-CC2907FA78E6}" dt="2022-02-22T09:31:01.590" v="652" actId="20577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">
          <ac:chgData name="Chervyakov, Andrey" userId="dbdfc4e7-c505-4785-a117-c03dfe609c52" providerId="ADAL" clId="{A9074268-C3EC-45E9-BEAF-CC2907FA78E6}" dt="2022-02-22T05:56:29.107" v="586" actId="1076"/>
          <ac:graphicFrameMkLst>
            <pc:docMk/>
            <pc:sldMk cId="4016218937" sldId="989"/>
            <ac:graphicFrameMk id="5" creationId="{2AEB36C6-2B31-4695-AAB3-0FB16210EADE}"/>
          </ac:graphicFrameMkLst>
        </pc:graphicFrameChg>
      </pc:sldChg>
      <pc:sldChg chg="addSp delSp modSp add mod">
        <pc:chgData name="Chervyakov, Andrey" userId="dbdfc4e7-c505-4785-a117-c03dfe609c52" providerId="ADAL" clId="{A9074268-C3EC-45E9-BEAF-CC2907FA78E6}" dt="2022-02-22T10:09:02.171" v="659" actId="207"/>
        <pc:sldMkLst>
          <pc:docMk/>
          <pc:sldMk cId="402389569" sldId="990"/>
        </pc:sldMkLst>
        <pc:spChg chg="mod">
          <ac:chgData name="Chervyakov, Andrey" userId="dbdfc4e7-c505-4785-a117-c03dfe609c52" providerId="ADAL" clId="{A9074268-C3EC-45E9-BEAF-CC2907FA78E6}" dt="2022-02-22T10:09:02.171" v="659" actId="207"/>
          <ac:spMkLst>
            <pc:docMk/>
            <pc:sldMk cId="402389569" sldId="990"/>
            <ac:spMk id="2" creationId="{3FCE152B-E606-425D-8669-2198CAD117C3}"/>
          </ac:spMkLst>
        </pc:spChg>
        <pc:spChg chg="mod">
          <ac:chgData name="Chervyakov, Andrey" userId="dbdfc4e7-c505-4785-a117-c03dfe609c52" providerId="ADAL" clId="{A9074268-C3EC-45E9-BEAF-CC2907FA78E6}" dt="2022-02-21T12:46:53.095" v="497" actId="20577"/>
          <ac:spMkLst>
            <pc:docMk/>
            <pc:sldMk cId="402389569" sldId="990"/>
            <ac:spMk id="4" creationId="{E7195857-FEB8-48E8-9657-6379957F5AFA}"/>
          </ac:spMkLst>
        </pc:spChg>
        <pc:spChg chg="add del">
          <ac:chgData name="Chervyakov, Andrey" userId="dbdfc4e7-c505-4785-a117-c03dfe609c52" providerId="ADAL" clId="{A9074268-C3EC-45E9-BEAF-CC2907FA78E6}" dt="2022-02-21T10:54:14.391" v="415"/>
          <ac:spMkLst>
            <pc:docMk/>
            <pc:sldMk cId="402389569" sldId="990"/>
            <ac:spMk id="5" creationId="{2F3DA86A-7067-466F-8D72-6BF7B1126061}"/>
          </ac:spMkLst>
        </pc:spChg>
      </pc:sldChg>
    </pc:docChg>
  </pc:docChgLst>
  <pc:docChgLst>
    <pc:chgData name="Chervyakov, Andrey" userId="dbdfc4e7-c505-4785-a117-c03dfe609c52" providerId="ADAL" clId="{F852E723-80C8-412C-83E3-ABA0FA160D44}"/>
    <pc:docChg chg="modSld">
      <pc:chgData name="Chervyakov, Andrey" userId="dbdfc4e7-c505-4785-a117-c03dfe609c52" providerId="ADAL" clId="{F852E723-80C8-412C-83E3-ABA0FA160D44}" dt="2022-02-18T07:47:21.938" v="44" actId="21"/>
      <pc:docMkLst>
        <pc:docMk/>
      </pc:docMkLst>
      <pc:sldChg chg="modSp mod">
        <pc:chgData name="Chervyakov, Andrey" userId="dbdfc4e7-c505-4785-a117-c03dfe609c52" providerId="ADAL" clId="{F852E723-80C8-412C-83E3-ABA0FA160D44}" dt="2022-02-18T07:47:21.938" v="44" actId="21"/>
        <pc:sldMkLst>
          <pc:docMk/>
          <pc:sldMk cId="4016218937" sldId="989"/>
        </pc:sldMkLst>
        <pc:graphicFrameChg chg="modGraphic">
          <ac:chgData name="Chervyakov, Andrey" userId="dbdfc4e7-c505-4785-a117-c03dfe609c52" providerId="ADAL" clId="{F852E723-80C8-412C-83E3-ABA0FA160D44}" dt="2022-02-18T07:45:43.779" v="0" actId="21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 modGraphic">
          <ac:chgData name="Chervyakov, Andrey" userId="dbdfc4e7-c505-4785-a117-c03dfe609c52" providerId="ADAL" clId="{F852E723-80C8-412C-83E3-ABA0FA160D44}" dt="2022-02-18T07:47:21.938" v="44" actId="21"/>
          <ac:graphicFrameMkLst>
            <pc:docMk/>
            <pc:sldMk cId="4016218937" sldId="989"/>
            <ac:graphicFrameMk id="5" creationId="{2AEB36C6-2B31-4695-AAB3-0FB16210EADE}"/>
          </ac:graphicFrameMkLst>
        </pc:graphicFrameChg>
      </pc:sldChg>
    </pc:docChg>
  </pc:docChgLst>
  <pc:docChgLst>
    <pc:chgData name="Chervyakov, Andrey" userId="dbdfc4e7-c505-4785-a117-c03dfe609c52" providerId="ADAL" clId="{B8D43D4F-AC6B-4F37-B128-C11077170BC8}"/>
    <pc:docChg chg="custSel modSld">
      <pc:chgData name="Chervyakov, Andrey" userId="dbdfc4e7-c505-4785-a117-c03dfe609c52" providerId="ADAL" clId="{B8D43D4F-AC6B-4F37-B128-C11077170BC8}" dt="2022-02-18T12:51:36.386" v="0" actId="207"/>
      <pc:docMkLst>
        <pc:docMk/>
      </pc:docMkLst>
      <pc:sldChg chg="modSp mod">
        <pc:chgData name="Chervyakov, Andrey" userId="dbdfc4e7-c505-4785-a117-c03dfe609c52" providerId="ADAL" clId="{B8D43D4F-AC6B-4F37-B128-C11077170BC8}" dt="2022-02-18T12:51:36.386" v="0" actId="207"/>
        <pc:sldMkLst>
          <pc:docMk/>
          <pc:sldMk cId="4016218937" sldId="989"/>
        </pc:sldMkLst>
        <pc:graphicFrameChg chg="modGraphic">
          <ac:chgData name="Chervyakov, Andrey" userId="dbdfc4e7-c505-4785-a117-c03dfe609c52" providerId="ADAL" clId="{B8D43D4F-AC6B-4F37-B128-C11077170BC8}" dt="2022-02-18T12:51:36.386" v="0" actId="207"/>
          <ac:graphicFrameMkLst>
            <pc:docMk/>
            <pc:sldMk cId="4016218937" sldId="989"/>
            <ac:graphicFrameMk id="4" creationId="{1B307421-C5C1-435B-A1AE-7B1017B6CBE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RAN4#102-e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24464"/>
              </p:ext>
            </p:extLst>
          </p:nvPr>
        </p:nvGraphicFramePr>
        <p:xfrm>
          <a:off x="401652" y="1273320"/>
          <a:ext cx="11116432" cy="29983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(220, 221) 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3601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(212, 213)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2755758"/>
                  </a:ext>
                </a:extLst>
              </a:tr>
              <a:tr h="18585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(217, 218, 219)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7384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(230, 231) 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23255670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(230 Issue 1-3-2) 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(214, 215, 216)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5539524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ext. to 71GHz (224, 225)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31693132"/>
                  </a:ext>
                </a:extLst>
              </a:tr>
              <a:tr h="185854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(228, 229)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659108774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89410890"/>
                  </a:ext>
                </a:extLst>
              </a:tr>
              <a:tr h="185854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(227, 240)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19645719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(210)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98597076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(233) </a:t>
                      </a:r>
                      <a:endParaRPr lang="pt-BR" sz="1100" b="0" kern="1200" dirty="0">
                        <a:solidFill>
                          <a:schemeClr val="accent4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accent4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22280830"/>
                  </a:ext>
                </a:extLst>
              </a:tr>
              <a:tr h="185854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nn-NO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Enh: 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LS on collision handling of concurrent MGs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362342"/>
                  </a:ext>
                </a:extLst>
              </a:tr>
            </a:tbl>
          </a:graphicData>
        </a:graphic>
      </p:graphicFrame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2AEB36C6-2B31-4695-AAB3-0FB16210E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005987"/>
              </p:ext>
            </p:extLst>
          </p:nvPr>
        </p:nvGraphicFramePr>
        <p:xfrm>
          <a:off x="401652" y="4444349"/>
          <a:ext cx="11116432" cy="167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February 28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(222)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topics: Rel-17 NR FR1 HST (211), Rel-17 NR IAB Enh (226),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(236), </a:t>
                      </a:r>
                      <a:r>
                        <a:rPr lang="nn-NO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 (234)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Rel-17 NR SDT (235),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(237) </a:t>
                      </a:r>
                      <a:endParaRPr lang="pt-BR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7101154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Rel-15/Rel-16 Maintenance (201-207, 239) // Exact set of topics to be announced after the 1st round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56836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43979071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2nd round for Rel-17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34419458"/>
                  </a:ext>
                </a:extLst>
              </a:tr>
              <a:tr h="185854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March 3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85180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 19:00 ~ Wed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349078</TotalTime>
  <Words>669</Words>
  <Application>Microsoft Office PowerPoint</Application>
  <PresentationFormat>Widescreen</PresentationFormat>
  <Paragraphs>140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RAN4#102-e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Intel</cp:lastModifiedBy>
  <cp:revision>579</cp:revision>
  <cp:lastPrinted>2016-09-15T08:31:35Z</cp:lastPrinted>
  <dcterms:created xsi:type="dcterms:W3CDTF">2009-11-27T05:15:11Z</dcterms:created>
  <dcterms:modified xsi:type="dcterms:W3CDTF">2022-02-22T10:18:57Z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