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79" r:id="rId5"/>
    <p:sldId id="987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287625"/>
              </p:ext>
            </p:extLst>
          </p:nvPr>
        </p:nvGraphicFramePr>
        <p:xfrm>
          <a:off x="929111" y="1427094"/>
          <a:ext cx="9891460" cy="25070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61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21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Monday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NR_cov_enh [136]: #1, #2, #3,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#4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feMIMO</a:t>
                      </a:r>
                      <a:r>
                        <a:rPr lang="pt-BR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[137]: all topics</a:t>
                      </a:r>
                      <a:endParaRPr lang="pt-BR" altLang="zh-CN" sz="1000" b="0" strike="sngStrike" kern="1200" dirty="0" smtClean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sng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sngStrike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22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nd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feMIMO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[137]: all topics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 </a:t>
                      </a: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 smtClean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NRSL_enh_Part_2 [131]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: On/off time mask, MRP for intra-band</a:t>
                      </a: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NRSL_enh_Part_2 [130], NRSL_enh_Part_3 [132]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NR_HST_FR2 [129]: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all topics</a:t>
                      </a:r>
                      <a:endParaRPr lang="en-US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Feb.23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rd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Wednesday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NR_RF_FR1_enh_IntraHPUE [124]: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#1, #2, #3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NR_RF_FR2_enh2_Part_1 [125]: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#2, #3, </a:t>
                      </a:r>
                      <a:r>
                        <a:rPr lang="pt-BR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#4, #5</a:t>
                      </a:r>
                      <a:endParaRPr lang="pt-BR" altLang="zh-CN" sz="1000" b="0" strike="sngStrike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Feb.24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Thursday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NR_RF_FR2_enh2_Part_1 [125]: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#4, #5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NR_RF_FR2_enh2_Part_2 [126]: #1, #2, #3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NR_RF_FR2_enh2_Part_3 [127]: #1, #2</a:t>
                      </a:r>
                      <a:endParaRPr lang="en-US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48522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25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Friday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NR_RF_FR2_enh2_Part_3 [127]: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min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NR_TxD [128]: #3, #4.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R17_feature_list [143]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018346"/>
              </p:ext>
            </p:extLst>
          </p:nvPr>
        </p:nvGraphicFramePr>
        <p:xfrm>
          <a:off x="929106" y="4182167"/>
          <a:ext cx="9891461" cy="2179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5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43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2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</a:rPr>
                        <a:t>Feb. 28</a:t>
                      </a:r>
                      <a:r>
                        <a:rPr lang="en-US" altLang="zh-CN" sz="1000" b="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altLang="zh-CN" sz="1000" b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</a:rPr>
                        <a:t>/ Monday</a:t>
                      </a:r>
                      <a:endParaRPr lang="zh-CN" sz="1000" b="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NR_ext_to_71GHz_Part_1 [133]: all topics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NR_ext_to_71GHz_Part_1 [134]: all topics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1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NR_RedCap [138]: #1,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#2, #3, #4, #5</a:t>
                      </a:r>
                      <a:endParaRPr lang="en-US" altLang="zh-CN" sz="1000" b="0" kern="1200" baseline="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140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NR_reply_LS_UE_RF</a:t>
                      </a: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[142]: Rel-17 related, #1, #2, #8</a:t>
                      </a:r>
                      <a:endParaRPr lang="zh-CN" altLang="en-US" sz="1000" b="0" kern="1200" dirty="0" smtClean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40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 2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nd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Wednesday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Sweep the Rel-17 WIs</a:t>
                      </a: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except for basket WIs and some spectrum WIs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[105], [106], [107], [108], [118], [119], </a:t>
                      </a: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[139], [141]</a:t>
                      </a:r>
                      <a:endParaRPr lang="en-US" altLang="zh-CN" sz="1000" b="0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124], </a:t>
                      </a: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128]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Note: if not finalized, the continue handling the untreated email threads on Friday.</a:t>
                      </a:r>
                      <a:endParaRPr lang="en-US" altLang="zh-CN" sz="800" b="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 3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rd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Thursday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R17_feature_list [143]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Continue</a:t>
                      </a:r>
                      <a:r>
                        <a:rPr lang="pt-BR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sweeping the Rel-17 WIs: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[125], [126], [127], </a:t>
                      </a: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[133], [134], [136], [138]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Other return to</a:t>
                      </a:r>
                      <a:endParaRPr lang="en-US" altLang="zh-CN" sz="1000" b="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45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 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23d77754-4ccc-4c57-9291-cab09e81894a"/>
    <ds:schemaRef ds:uri="http://purl.org/dc/elements/1.1/"/>
    <ds:schemaRef ds:uri="http://schemas.openxmlformats.org/package/2006/metadata/core-properties"/>
    <ds:schemaRef ds:uri="a915fe38-2618-47b6-8303-829fb71466d5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345940</TotalTime>
  <Words>720</Words>
  <Application>Microsoft Office PowerPoint</Application>
  <PresentationFormat>宽屏</PresentationFormat>
  <Paragraphs>144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RAN4#102-e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953</cp:revision>
  <cp:lastPrinted>2016-09-15T08:31:35Z</cp:lastPrinted>
  <dcterms:created xsi:type="dcterms:W3CDTF">2009-11-27T05:15:11Z</dcterms:created>
  <dcterms:modified xsi:type="dcterms:W3CDTF">2022-03-01T17:42:30Z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(3)M9LblY6YdW0q5xpfPNlmvoRrRPIlEgnL1E9wFkB0SBWxhx80fzYTx1xcnpyEqngtEmft0RdH
6cT9qkr111RClTTUOFhs66bBUNDhwayYHc7dLi0u1tmph6pejHx0nlX5laLV9vcWEBzvsGYt
/at74KdpuBDopvU9u5q3mTdhekSGG50/6GIdVhq0ldUYGN2nmddy56n2HRnhozTCVh+yWgl1
d2n7jx1WsEtu1N4mXy</vt:lpwstr>
  </property>
  <property fmtid="{D5CDD505-2E9C-101B-9397-08002B2CF9AE}" pid="15" name="_2015_ms_pID_7253431">
    <vt:lpwstr>dBvmyYl7VZ95slVQkELzfc7vNzmRDvpZBlxlnetlY3mp4NnK35ozPJ
GtEFTqm9qZYa+/vIeFWrlSDJPlrUc3LprTw5SIHksk7RBwEg+Y+IigbdQnajHLc+57p+C1XF
dIo8XLyP+4/1QO+kTvWbyvCCjjW/AuIFwrAk/rWKmMJ9WHeKrqOh9Uy447bf7KVlbjla2I2F
dLHsZEG9MuqYpMewgx4Z2tjRJHOtkylXtX2P</vt:lpwstr>
  </property>
  <property fmtid="{D5CDD505-2E9C-101B-9397-08002B2CF9AE}" pid="16" name="_2015_ms_pID_7253432">
    <vt:lpwstr>ng==</vt:lpwstr>
  </property>
</Properties>
</file>