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7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01482"/>
              </p:ext>
            </p:extLst>
          </p:nvPr>
        </p:nvGraphicFramePr>
        <p:xfrm>
          <a:off x="929111" y="1511618"/>
          <a:ext cx="9891460" cy="25070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Monday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NR_cov_enh [136]: #1, #2, #3,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feMIMO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[137]: all topics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sngStrike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22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feMIMO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[137]: all topics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NRSL_enh_Part_2 [131]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: On/off time mask, MRP for intra-band</a:t>
                      </a: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NRSL_enh_Part_2 [130], NRSL_enh_Part_3 [132]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NR_HST_FR2 [129]: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all topics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Feb.23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Wednesday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NR_RF_FR1_enh_IntraHPUE [124]: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#1, #2, #3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#2, #3, </a:t>
                      </a:r>
                      <a:r>
                        <a:rPr lang="pt-BR" altLang="zh-CN" sz="100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#4, #5</a:t>
                      </a:r>
                      <a:endParaRPr lang="pt-BR" altLang="zh-CN" sz="1000" b="0" strike="sngStrike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Feb.24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NR_RF_FR2_enh2_Part_1 [125]: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#4, #5</a:t>
                      </a:r>
                      <a:endParaRPr lang="pt-BR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NR_RF_FR2_enh2_Part_2 [126]: #1, #2, #3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#1, #2</a:t>
                      </a:r>
                      <a:endParaRPr lang="en-US" altLang="zh-CN" sz="1000" b="0" kern="120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Feb. 25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Friday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NR_RF_FR2_enh2_Part_3 [127]: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min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NR_TxD [128]: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[143]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90084"/>
              </p:ext>
            </p:extLst>
          </p:nvPr>
        </p:nvGraphicFramePr>
        <p:xfrm>
          <a:off x="929106" y="4228271"/>
          <a:ext cx="9891461" cy="2026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</a:rPr>
                        <a:t>Feb. 28</a:t>
                      </a:r>
                      <a:r>
                        <a:rPr lang="en-US" altLang="zh-CN" sz="1000" b="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altLang="zh-CN" sz="1000" b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</a:rPr>
                        <a:t>/ Monday</a:t>
                      </a:r>
                      <a:endParaRPr lang="zh-CN" sz="1000" b="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[133]: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NR_ext_to_71GHz_Part_1 [134]: all topics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</a:t>
                      </a:r>
                      <a:r>
                        <a:rPr lang="en-US" altLang="zh-CN" sz="1000" b="0" kern="1200" baseline="3000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rgbClr val="72AF2F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rgbClr val="72AF2F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NR_RedCap [138]: #1,</a:t>
                      </a:r>
                      <a:r>
                        <a:rPr lang="pt-BR" altLang="zh-CN" sz="100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+mn-ea"/>
                          <a:cs typeface="+mn-cs"/>
                        </a:rPr>
                        <a:t> #2, #3, #4, #5</a:t>
                      </a:r>
                      <a:endParaRPr lang="en-US" altLang="zh-CN" sz="1000" b="0" kern="1200" baseline="0" dirty="0" smtClean="0">
                        <a:solidFill>
                          <a:srgbClr val="72AF2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140 </a:t>
                      </a: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NR_reply_LS_UE_RF</a:t>
                      </a:r>
                      <a:r>
                        <a:rPr lang="en-US" altLang="zh-CN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 [142]: Rel-17 related, #1, #2, #8</a:t>
                      </a:r>
                      <a:endParaRPr lang="zh-CN" altLang="en-US" sz="1000" b="0" kern="1200" dirty="0" smtClean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rgbClr val="72AF2F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2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nd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Wednesday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Sweep the Rel-17 WIs</a:t>
                      </a: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except for basket WIs and some spectrum WIs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[105], [106], [107], [108], [118], [119], [124], [125], [126], [127], [128]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8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Note: if not finalized, the continue handling the untreated email threads on Friday.</a:t>
                      </a:r>
                      <a:endParaRPr lang="en-US" altLang="zh-CN" sz="8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Mar. 3</a:t>
                      </a:r>
                      <a:r>
                        <a:rPr lang="en-US" altLang="zh-CN" sz="1000" b="0" kern="1200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rd</a:t>
                      </a: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Thursday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R17_feature_list [143</a:t>
                      </a: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Continue</a:t>
                      </a:r>
                      <a:r>
                        <a:rPr lang="pt-BR" altLang="zh-CN" sz="1000" b="0" kern="1200" baseline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sweeping </a:t>
                      </a:r>
                      <a:r>
                        <a:rPr lang="pt-BR" altLang="zh-CN" sz="100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the Rel-17 WIs: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[133], [134], [136], [138], [139], [141]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Other return to</a:t>
                      </a:r>
                      <a:endParaRPr lang="en-US" altLang="zh-CN" sz="10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5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a915fe38-2618-47b6-8303-829fb71466d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23d77754-4ccc-4c57-9291-cab09e81894a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345877</TotalTime>
  <Words>720</Words>
  <Application>Microsoft Office PowerPoint</Application>
  <PresentationFormat>宽屏</PresentationFormat>
  <Paragraphs>143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948</cp:revision>
  <cp:lastPrinted>2016-09-15T08:31:35Z</cp:lastPrinted>
  <dcterms:created xsi:type="dcterms:W3CDTF">2009-11-27T05:15:11Z</dcterms:created>
  <dcterms:modified xsi:type="dcterms:W3CDTF">2022-03-01T16:32:44Z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(3)PlsnX5Nhl8cbgPS9lKqh9CRQdLJmUUOLk1yr0nnxfQHp+qjLRNtA/d8jVkPSCptSf09AaC7R
u0a7of/n3QuFYXYbGe5YW5DmP13OW7/Y2X2lTuWnm94hA2GuojwmkMzf8PPEXlROMZm7DVSg
kf8ygMqh4J841iZ8rMe/1oFuhfoxvQN0DAew9saFjUpLAU0LUN9KdCBbyGHZKR0SzoZi6UuQ
NUZ3nQhZdmM3JmIAaj</vt:lpwstr>
  </property>
  <property fmtid="{D5CDD505-2E9C-101B-9397-08002B2CF9AE}" pid="15" name="_2015_ms_pID_7253431">
    <vt:lpwstr>JaYyoVjqOq4poiGrmqqFYSvf728X5j8XppKT8Vr5b7K6ER7IHVUzj5
vha3saByoPSCFLZQ41gdUImqxHDK7j94cuQsTUtE0P/Z6ABKvq2qTura8vBY90sgYncecilk
ATDWc1jhT2kD8FkREIUJyzcYxSo9pGaYP7RQC0LcpGO+68GRIb7S0RDntP+1F6C8zcjOczwa
RO6ATAJLHQFCUQGz00Tee4m/77NXspXsdaC+</vt:lpwstr>
  </property>
  <property fmtid="{D5CDD505-2E9C-101B-9397-08002B2CF9AE}" pid="16" name="_2015_ms_pID_7253432">
    <vt:lpwstr>cw==</vt:lpwstr>
  </property>
</Properties>
</file>