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7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36" autoAdjust="0"/>
    <p:restoredTop sz="95801" autoAdjust="0"/>
  </p:normalViewPr>
  <p:slideViewPr>
    <p:cSldViewPr snapToGrid="0">
      <p:cViewPr>
        <p:scale>
          <a:sx n="125" d="100"/>
          <a:sy n="125" d="100"/>
        </p:scale>
        <p:origin x="22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946594"/>
              </p:ext>
            </p:extLst>
          </p:nvPr>
        </p:nvGraphicFramePr>
        <p:xfrm>
          <a:off x="929111" y="1511618"/>
          <a:ext cx="9891460" cy="2507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Monday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NR_cov_enh [136]: #1, #2, #3,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feMIMO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[137]: all topics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sngStrike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22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feMIMO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[137]: all topics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NRSL_enh_Part_2 [131]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: On/off time mask, MRP for intra-band</a:t>
                      </a: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NRSL_enh_Part_2 [130], NRSL_enh_Part_3 [132]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NR_HST_FR2 [129]: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all topics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Feb.23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Wednesday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NR_RF_FR1_enh_IntraHPUE [124]: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#1, #2, #3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#2, #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3, 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#4, #5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Feb.24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#4, #5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30 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NR_RF_FR2_enh2_Part_2 [126]: #1, #2, #3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#1, #2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25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Friday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min</a:t>
                      </a:r>
                      <a:endParaRPr lang="zh-CN" altLang="en-US" sz="10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NR_TxD </a:t>
                      </a: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[128]: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pt-BR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65655"/>
              </p:ext>
            </p:extLst>
          </p:nvPr>
        </p:nvGraphicFramePr>
        <p:xfrm>
          <a:off x="929106" y="4389635"/>
          <a:ext cx="9891461" cy="16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Feb. 28</a:t>
                      </a:r>
                      <a:r>
                        <a:rPr lang="en-US" altLang="zh-CN" sz="1000" b="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/ Monday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[133]: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[134]: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NR_RedCap [138]: #1,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en-US" altLang="zh-CN" sz="10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150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NR_reply_LS_UE_RF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[142]: Rel-17 related, #1, #2, #8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Wednesday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for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ontroversial topics.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23d77754-4ccc-4c57-9291-cab09e81894a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a915fe38-2618-47b6-8303-829fb71466d5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343325</TotalTime>
  <Words>661</Words>
  <Application>Microsoft Office PowerPoint</Application>
  <PresentationFormat>宽屏</PresentationFormat>
  <Paragraphs>140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937</cp:revision>
  <cp:lastPrinted>2016-09-15T08:31:35Z</cp:lastPrinted>
  <dcterms:created xsi:type="dcterms:W3CDTF">2009-11-27T05:15:11Z</dcterms:created>
  <dcterms:modified xsi:type="dcterms:W3CDTF">2022-02-24T12:49:31Z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(3)N+OrTLRPHGoiSRwvpCIOiU9HLzSeL5/VYraz8Huo8v6PjdJv7Su2NZe8gAIfzudf6xeuPjfm
ro+L5BBWSA2zWzbPMGnbohCsVJXqJZe6Y/qn+gYeM55VWuY3+9RU9LwapgmzDGSb6598NVV5
a112E24RYPs5MRLP3/lIOrWFykAGXtjBRyJR6N9ejkovP9GCnBRgsOU5GqQDSfxXpgK+j/qU
f0zHjSBQiRfjwFvMPX</vt:lpwstr>
  </property>
  <property fmtid="{D5CDD505-2E9C-101B-9397-08002B2CF9AE}" pid="15" name="_2015_ms_pID_7253431">
    <vt:lpwstr>ZRVZso5hDdJZwN21WcjUhgAUoZtQNoJJJsmNf7qMyGgzhpD/ersMpM
pgilYkl7WOc+aAvr+B6sD98tYTce8ehU/tqcKSiSoKnCtN+Wrh9vDwKeKS3uu2y5haNFepkM
Oc8yTvxwjLfWXw1CSMmevtt+SbktfJsaBwO2h6sN3q0KuHJ+e6dgBAcuwtgAC+OJhyqTtovG
/Lf7A6aQ2euCfzYe3Gd/LhJxQl5Yzt2op02P</vt:lpwstr>
  </property>
  <property fmtid="{D5CDD505-2E9C-101B-9397-08002B2CF9AE}" pid="16" name="_2015_ms_pID_7253432">
    <vt:lpwstr>Aw==</vt:lpwstr>
  </property>
</Properties>
</file>